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
  </p:notesMasterIdLst>
  <p:sldIdLst>
    <p:sldId id="300" r:id="rId3"/>
    <p:sldId id="296" r:id="rId4"/>
    <p:sldId id="297" r:id="rId5"/>
    <p:sldId id="299" r:id="rId6"/>
    <p:sldId id="29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5EAA34-9506-4CA0-9678-99F2F9450300}" v="16" dt="2024-07-05T13:20:56.3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258244-0CD8-47C1-A79C-7065A9F45D10}" type="datetimeFigureOut">
              <a:rPr lang="en-US" smtClean="0"/>
              <a:t>7/8/24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D4E59E-D9F7-4E70-8D1A-8194D846A8F5}" type="slidenum">
              <a:rPr lang="en-US" smtClean="0"/>
              <a:t>‹nr.›</a:t>
            </a:fld>
            <a:endParaRPr lang="en-US"/>
          </a:p>
        </p:txBody>
      </p:sp>
    </p:spTree>
    <p:extLst>
      <p:ext uri="{BB962C8B-B14F-4D97-AF65-F5344CB8AC3E}">
        <p14:creationId xmlns:p14="http://schemas.microsoft.com/office/powerpoint/2010/main" val="1599869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C49BBA-35AA-4A68-8689-99694DBEE7B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2478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4A812-177D-68DA-53FA-6509A9DA94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E0317-C309-ED01-032B-C1079DD143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87E791-B708-F836-DF9A-3328FF58CE83}"/>
              </a:ext>
            </a:extLst>
          </p:cNvPr>
          <p:cNvSpPr>
            <a:spLocks noGrp="1"/>
          </p:cNvSpPr>
          <p:nvPr>
            <p:ph type="dt" sz="half" idx="10"/>
          </p:nvPr>
        </p:nvSpPr>
        <p:spPr/>
        <p:txBody>
          <a:bodyPr/>
          <a:lstStyle/>
          <a:p>
            <a:fld id="{766D926A-9AED-466F-BADB-6E323590F9F4}" type="datetimeFigureOut">
              <a:rPr lang="en-US" smtClean="0"/>
              <a:t>7/8/24</a:t>
            </a:fld>
            <a:endParaRPr lang="en-US"/>
          </a:p>
        </p:txBody>
      </p:sp>
      <p:sp>
        <p:nvSpPr>
          <p:cNvPr id="5" name="Footer Placeholder 4">
            <a:extLst>
              <a:ext uri="{FF2B5EF4-FFF2-40B4-BE49-F238E27FC236}">
                <a16:creationId xmlns:a16="http://schemas.microsoft.com/office/drawing/2014/main" id="{289D049E-CF6D-8C9C-A3BF-4893AF0E8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0520E-1A4D-4CEC-CC34-23A2A757C928}"/>
              </a:ext>
            </a:extLst>
          </p:cNvPr>
          <p:cNvSpPr>
            <a:spLocks noGrp="1"/>
          </p:cNvSpPr>
          <p:nvPr>
            <p:ph type="sldNum" sz="quarter" idx="12"/>
          </p:nvPr>
        </p:nvSpPr>
        <p:spPr/>
        <p:txBody>
          <a:bodyPr/>
          <a:lstStyle/>
          <a:p>
            <a:fld id="{AA5DDA41-1EB5-4F42-8BCA-08C5DC4B37C0}" type="slidenum">
              <a:rPr lang="en-US" smtClean="0"/>
              <a:t>‹nr.›</a:t>
            </a:fld>
            <a:endParaRPr lang="en-US"/>
          </a:p>
        </p:txBody>
      </p:sp>
    </p:spTree>
    <p:extLst>
      <p:ext uri="{BB962C8B-B14F-4D97-AF65-F5344CB8AC3E}">
        <p14:creationId xmlns:p14="http://schemas.microsoft.com/office/powerpoint/2010/main" val="2141137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A1D7C-561F-2D11-DFF3-8D432ACA85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B212B8-A641-F259-942C-F682E0B97C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3C8A73-A583-E684-48FC-149C1D6DA580}"/>
              </a:ext>
            </a:extLst>
          </p:cNvPr>
          <p:cNvSpPr>
            <a:spLocks noGrp="1"/>
          </p:cNvSpPr>
          <p:nvPr>
            <p:ph type="dt" sz="half" idx="10"/>
          </p:nvPr>
        </p:nvSpPr>
        <p:spPr/>
        <p:txBody>
          <a:bodyPr/>
          <a:lstStyle/>
          <a:p>
            <a:fld id="{766D926A-9AED-466F-BADB-6E323590F9F4}" type="datetimeFigureOut">
              <a:rPr lang="en-US" smtClean="0"/>
              <a:t>7/8/24</a:t>
            </a:fld>
            <a:endParaRPr lang="en-US"/>
          </a:p>
        </p:txBody>
      </p:sp>
      <p:sp>
        <p:nvSpPr>
          <p:cNvPr id="5" name="Footer Placeholder 4">
            <a:extLst>
              <a:ext uri="{FF2B5EF4-FFF2-40B4-BE49-F238E27FC236}">
                <a16:creationId xmlns:a16="http://schemas.microsoft.com/office/drawing/2014/main" id="{F3EE5E62-B84A-5185-B2EF-ACA9D96A7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E4B531-2BDA-C072-16A8-C5412E8E32FF}"/>
              </a:ext>
            </a:extLst>
          </p:cNvPr>
          <p:cNvSpPr>
            <a:spLocks noGrp="1"/>
          </p:cNvSpPr>
          <p:nvPr>
            <p:ph type="sldNum" sz="quarter" idx="12"/>
          </p:nvPr>
        </p:nvSpPr>
        <p:spPr/>
        <p:txBody>
          <a:bodyPr/>
          <a:lstStyle/>
          <a:p>
            <a:fld id="{AA5DDA41-1EB5-4F42-8BCA-08C5DC4B37C0}" type="slidenum">
              <a:rPr lang="en-US" smtClean="0"/>
              <a:t>‹nr.›</a:t>
            </a:fld>
            <a:endParaRPr lang="en-US"/>
          </a:p>
        </p:txBody>
      </p:sp>
    </p:spTree>
    <p:extLst>
      <p:ext uri="{BB962C8B-B14F-4D97-AF65-F5344CB8AC3E}">
        <p14:creationId xmlns:p14="http://schemas.microsoft.com/office/powerpoint/2010/main" val="1441212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6357EC-BD31-0D02-5623-8817EAD596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124617-02C7-56EA-6AF4-DB89176695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2A3DCD-571D-87EC-546B-AD691B019F2D}"/>
              </a:ext>
            </a:extLst>
          </p:cNvPr>
          <p:cNvSpPr>
            <a:spLocks noGrp="1"/>
          </p:cNvSpPr>
          <p:nvPr>
            <p:ph type="dt" sz="half" idx="10"/>
          </p:nvPr>
        </p:nvSpPr>
        <p:spPr/>
        <p:txBody>
          <a:bodyPr/>
          <a:lstStyle/>
          <a:p>
            <a:fld id="{766D926A-9AED-466F-BADB-6E323590F9F4}" type="datetimeFigureOut">
              <a:rPr lang="en-US" smtClean="0"/>
              <a:t>7/8/24</a:t>
            </a:fld>
            <a:endParaRPr lang="en-US"/>
          </a:p>
        </p:txBody>
      </p:sp>
      <p:sp>
        <p:nvSpPr>
          <p:cNvPr id="5" name="Footer Placeholder 4">
            <a:extLst>
              <a:ext uri="{FF2B5EF4-FFF2-40B4-BE49-F238E27FC236}">
                <a16:creationId xmlns:a16="http://schemas.microsoft.com/office/drawing/2014/main" id="{0C380683-BC8E-B578-5700-B4E9F68840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019F97-28ED-C758-B5CF-619FA0CB0DC3}"/>
              </a:ext>
            </a:extLst>
          </p:cNvPr>
          <p:cNvSpPr>
            <a:spLocks noGrp="1"/>
          </p:cNvSpPr>
          <p:nvPr>
            <p:ph type="sldNum" sz="quarter" idx="12"/>
          </p:nvPr>
        </p:nvSpPr>
        <p:spPr/>
        <p:txBody>
          <a:bodyPr/>
          <a:lstStyle/>
          <a:p>
            <a:fld id="{AA5DDA41-1EB5-4F42-8BCA-08C5DC4B37C0}" type="slidenum">
              <a:rPr lang="en-US" smtClean="0"/>
              <a:t>‹nr.›</a:t>
            </a:fld>
            <a:endParaRPr lang="en-US"/>
          </a:p>
        </p:txBody>
      </p:sp>
    </p:spTree>
    <p:extLst>
      <p:ext uri="{BB962C8B-B14F-4D97-AF65-F5344CB8AC3E}">
        <p14:creationId xmlns:p14="http://schemas.microsoft.com/office/powerpoint/2010/main" val="2672377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4_Titel en object">
    <p:bg>
      <p:bgPr>
        <a:solidFill>
          <a:schemeClr val="bg1"/>
        </a:solidFill>
        <a:effectLst/>
      </p:bgPr>
    </p:bg>
    <p:spTree>
      <p:nvGrpSpPr>
        <p:cNvPr id="1" name=""/>
        <p:cNvGrpSpPr/>
        <p:nvPr/>
      </p:nvGrpSpPr>
      <p:grpSpPr>
        <a:xfrm>
          <a:off x="0" y="0"/>
          <a:ext cx="0" cy="0"/>
          <a:chOff x="0" y="0"/>
          <a:chExt cx="0" cy="0"/>
        </a:xfrm>
      </p:grpSpPr>
      <p:pic>
        <p:nvPicPr>
          <p:cNvPr id="11" name="Picture 10" descr="Panorama van Antwerpen aan het begin van de 16de Eeuw (gravure) door German School">
            <a:extLst>
              <a:ext uri="{FF2B5EF4-FFF2-40B4-BE49-F238E27FC236}">
                <a16:creationId xmlns:a16="http://schemas.microsoft.com/office/drawing/2014/main" id="{0CBDB086-4147-A362-9D51-B979472A37BB}"/>
              </a:ext>
            </a:extLst>
          </p:cNvPr>
          <p:cNvPicPr>
            <a:picLocks noChangeAspect="1" noChangeArrowheads="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b="2593"/>
          <a:stretch>
            <a:fillRect/>
          </a:stretch>
        </p:blipFill>
        <p:spPr bwMode="auto">
          <a:xfrm>
            <a:off x="-44193" y="0"/>
            <a:ext cx="12236193" cy="6858000"/>
          </a:xfrm>
          <a:custGeom>
            <a:avLst/>
            <a:gdLst>
              <a:gd name="connsiteX0" fmla="*/ 0 w 9177145"/>
              <a:gd name="connsiteY0" fmla="*/ 0 h 5143500"/>
              <a:gd name="connsiteX1" fmla="*/ 9177145 w 9177145"/>
              <a:gd name="connsiteY1" fmla="*/ 585844 h 5143500"/>
              <a:gd name="connsiteX2" fmla="*/ 9177145 w 9177145"/>
              <a:gd name="connsiteY2" fmla="*/ 586467 h 5143500"/>
              <a:gd name="connsiteX3" fmla="*/ 9167546 w 9177145"/>
              <a:gd name="connsiteY3" fmla="*/ 4557655 h 5143500"/>
              <a:gd name="connsiteX4" fmla="*/ 0 w 9177145"/>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7145" h="5143500">
                <a:moveTo>
                  <a:pt x="0" y="0"/>
                </a:moveTo>
                <a:lnTo>
                  <a:pt x="9177145" y="585844"/>
                </a:lnTo>
                <a:lnTo>
                  <a:pt x="9177145" y="586467"/>
                </a:lnTo>
                <a:lnTo>
                  <a:pt x="9167546" y="4557655"/>
                </a:lnTo>
                <a:lnTo>
                  <a:pt x="0" y="5143500"/>
                </a:lnTo>
                <a:close/>
              </a:path>
            </a:pathLst>
          </a:custGeom>
          <a:noFill/>
          <a:extLst>
            <a:ext uri="{909E8E84-426E-40DD-AFC4-6F175D3DCCD1}">
              <a14:hiddenFill xmlns:a14="http://schemas.microsoft.com/office/drawing/2010/main">
                <a:solidFill>
                  <a:srgbClr val="FFFFFF"/>
                </a:solidFill>
              </a14:hiddenFill>
            </a:ext>
          </a:extLst>
        </p:spPr>
      </p:pic>
      <p:sp>
        <p:nvSpPr>
          <p:cNvPr id="4" name="Flowchart: Manual Operation 3">
            <a:extLst>
              <a:ext uri="{FF2B5EF4-FFF2-40B4-BE49-F238E27FC236}">
                <a16:creationId xmlns:a16="http://schemas.microsoft.com/office/drawing/2014/main" id="{3DA99BB4-E14D-1EDF-83AB-725CDED38CD2}"/>
              </a:ext>
            </a:extLst>
          </p:cNvPr>
          <p:cNvSpPr/>
          <p:nvPr userDrawn="1"/>
        </p:nvSpPr>
        <p:spPr>
          <a:xfrm rot="16200000">
            <a:off x="2657087" y="-2689097"/>
            <a:ext cx="6858000" cy="122361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861 w 10000"/>
              <a:gd name="connsiteY2" fmla="*/ 5735 h 10000"/>
              <a:gd name="connsiteX3" fmla="*/ 2000 w 10000"/>
              <a:gd name="connsiteY3" fmla="*/ 10000 h 10000"/>
              <a:gd name="connsiteX4" fmla="*/ 0 w 10000"/>
              <a:gd name="connsiteY4" fmla="*/ 0 h 10000"/>
              <a:gd name="connsiteX0" fmla="*/ 0 w 10000"/>
              <a:gd name="connsiteY0" fmla="*/ 0 h 5735"/>
              <a:gd name="connsiteX1" fmla="*/ 10000 w 10000"/>
              <a:gd name="connsiteY1" fmla="*/ 0 h 5735"/>
              <a:gd name="connsiteX2" fmla="*/ 8861 w 10000"/>
              <a:gd name="connsiteY2" fmla="*/ 5735 h 5735"/>
              <a:gd name="connsiteX3" fmla="*/ 1139 w 10000"/>
              <a:gd name="connsiteY3" fmla="*/ 5729 h 5735"/>
              <a:gd name="connsiteX4" fmla="*/ 0 w 10000"/>
              <a:gd name="connsiteY4" fmla="*/ 0 h 5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735">
                <a:moveTo>
                  <a:pt x="0" y="0"/>
                </a:moveTo>
                <a:lnTo>
                  <a:pt x="10000" y="0"/>
                </a:lnTo>
                <a:lnTo>
                  <a:pt x="8861" y="5735"/>
                </a:lnTo>
                <a:lnTo>
                  <a:pt x="1139" y="5729"/>
                </a:lnTo>
                <a:lnTo>
                  <a:pt x="0" y="0"/>
                </a:lnTo>
                <a:close/>
              </a:path>
            </a:pathLst>
          </a:custGeom>
          <a:solidFill>
            <a:srgbClr val="011357">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2" name="Title 1"/>
          <p:cNvSpPr>
            <a:spLocks noGrp="1"/>
          </p:cNvSpPr>
          <p:nvPr>
            <p:ph type="title"/>
          </p:nvPr>
        </p:nvSpPr>
        <p:spPr>
          <a:xfrm>
            <a:off x="735530" y="673135"/>
            <a:ext cx="11039572" cy="1325563"/>
          </a:xfrm>
        </p:spPr>
        <p:txBody>
          <a:bodyPr lIns="0" tIns="0" rIns="0" bIns="0" anchor="b" anchorCtr="0">
            <a:normAutofit/>
          </a:bodyPr>
          <a:lstStyle>
            <a:lvl1pPr>
              <a:lnSpc>
                <a:spcPts val="4000"/>
              </a:lnSpc>
              <a:defRPr sz="4000" b="1">
                <a:solidFill>
                  <a:schemeClr val="bg1"/>
                </a:solidFill>
                <a:latin typeface="Amasis MT Pro" panose="02040604050005020304" pitchFamily="18" charset="77"/>
              </a:defRPr>
            </a:lvl1pPr>
          </a:lstStyle>
          <a:p>
            <a:r>
              <a:rPr lang="en-GB"/>
              <a:t>Click to edit Master title style</a:t>
            </a:r>
            <a:endParaRPr lang="en-US"/>
          </a:p>
        </p:txBody>
      </p:sp>
      <p:sp>
        <p:nvSpPr>
          <p:cNvPr id="3" name="Content Placeholder 2"/>
          <p:cNvSpPr>
            <a:spLocks noGrp="1"/>
          </p:cNvSpPr>
          <p:nvPr>
            <p:ph idx="1"/>
          </p:nvPr>
        </p:nvSpPr>
        <p:spPr>
          <a:xfrm>
            <a:off x="735531" y="2133635"/>
            <a:ext cx="11039573" cy="4351339"/>
          </a:xfrm>
        </p:spPr>
        <p:txBody>
          <a:bodyPr lIns="0" tIns="0" rIns="0" bIns="0"/>
          <a:lstStyle>
            <a:lvl1pPr marL="239994" indent="-239994">
              <a:lnSpc>
                <a:spcPct val="100000"/>
              </a:lnSpc>
              <a:spcBef>
                <a:spcPts val="667"/>
              </a:spcBef>
              <a:defRPr>
                <a:solidFill>
                  <a:schemeClr val="bg1"/>
                </a:solidFill>
                <a:latin typeface="Lato" panose="020F0502020204030203" pitchFamily="34" charset="77"/>
              </a:defRPr>
            </a:lvl1pPr>
            <a:lvl2pPr marL="479988" indent="-239994">
              <a:lnSpc>
                <a:spcPct val="100000"/>
              </a:lnSpc>
              <a:spcBef>
                <a:spcPts val="0"/>
              </a:spcBef>
              <a:defRPr>
                <a:solidFill>
                  <a:schemeClr val="bg1"/>
                </a:solidFill>
                <a:latin typeface="Lato" panose="020F0502020204030203" pitchFamily="34" charset="77"/>
              </a:defRPr>
            </a:lvl2pPr>
            <a:lvl3pPr marL="719982" indent="-239994">
              <a:lnSpc>
                <a:spcPct val="100000"/>
              </a:lnSpc>
              <a:spcBef>
                <a:spcPts val="0"/>
              </a:spcBef>
              <a:defRPr>
                <a:solidFill>
                  <a:schemeClr val="bg1"/>
                </a:solidFill>
                <a:latin typeface="Lato" panose="020F0502020204030203" pitchFamily="34" charset="77"/>
              </a:defRPr>
            </a:lvl3pPr>
            <a:lvl4pPr marL="959976" indent="-239994">
              <a:lnSpc>
                <a:spcPct val="100000"/>
              </a:lnSpc>
              <a:spcBef>
                <a:spcPts val="0"/>
              </a:spcBef>
              <a:defRPr>
                <a:solidFill>
                  <a:schemeClr val="bg1"/>
                </a:solidFill>
                <a:latin typeface="Lato" panose="020F0502020204030203" pitchFamily="34" charset="77"/>
              </a:defRPr>
            </a:lvl4pPr>
            <a:lvl5pPr marL="1199970" indent="-239994">
              <a:lnSpc>
                <a:spcPct val="100000"/>
              </a:lnSpc>
              <a:spcBef>
                <a:spcPts val="0"/>
              </a:spcBef>
              <a:defRPr>
                <a:solidFill>
                  <a:schemeClr val="bg1"/>
                </a:solidFill>
                <a:latin typeface="Lato" panose="020F0502020204030203"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a:extLst>
              <a:ext uri="{FF2B5EF4-FFF2-40B4-BE49-F238E27FC236}">
                <a16:creationId xmlns:a16="http://schemas.microsoft.com/office/drawing/2014/main" id="{B1DF0CD9-41B7-DA4F-A975-746D67701388}"/>
              </a:ext>
            </a:extLst>
          </p:cNvPr>
          <p:cNvPicPr>
            <a:picLocks noChangeAspect="1"/>
          </p:cNvPicPr>
          <p:nvPr userDrawn="1"/>
        </p:nvPicPr>
        <p:blipFill>
          <a:blip r:embed="rId3">
            <a:clrChange>
              <a:clrFrom>
                <a:srgbClr val="70AD47"/>
              </a:clrFrom>
              <a:clrTo>
                <a:srgbClr val="70AD47">
                  <a:alpha val="0"/>
                </a:srgbClr>
              </a:clrTo>
            </a:clrChange>
          </a:blip>
          <a:stretch>
            <a:fillRect/>
          </a:stretch>
        </p:blipFill>
        <p:spPr>
          <a:xfrm>
            <a:off x="9474611" y="5604933"/>
            <a:ext cx="2416012" cy="880040"/>
          </a:xfrm>
          <a:prstGeom prst="rect">
            <a:avLst/>
          </a:prstGeom>
        </p:spPr>
      </p:pic>
    </p:spTree>
    <p:extLst>
      <p:ext uri="{BB962C8B-B14F-4D97-AF65-F5344CB8AC3E}">
        <p14:creationId xmlns:p14="http://schemas.microsoft.com/office/powerpoint/2010/main" val="353125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el en object">
    <p:bg>
      <p:bgPr>
        <a:solidFill>
          <a:srgbClr val="011357"/>
        </a:solidFill>
        <a:effectLst/>
      </p:bgPr>
    </p:bg>
    <p:spTree>
      <p:nvGrpSpPr>
        <p:cNvPr id="1" name=""/>
        <p:cNvGrpSpPr/>
        <p:nvPr/>
      </p:nvGrpSpPr>
      <p:grpSpPr>
        <a:xfrm>
          <a:off x="0" y="0"/>
          <a:ext cx="0" cy="0"/>
          <a:chOff x="0" y="0"/>
          <a:chExt cx="0" cy="0"/>
        </a:xfrm>
      </p:grpSpPr>
      <p:sp>
        <p:nvSpPr>
          <p:cNvPr id="6" name="Flowchart: Manual Operation 3">
            <a:extLst>
              <a:ext uri="{FF2B5EF4-FFF2-40B4-BE49-F238E27FC236}">
                <a16:creationId xmlns:a16="http://schemas.microsoft.com/office/drawing/2014/main" id="{26604029-18DE-B390-5950-DA078272B263}"/>
              </a:ext>
            </a:extLst>
          </p:cNvPr>
          <p:cNvSpPr/>
          <p:nvPr userDrawn="1"/>
        </p:nvSpPr>
        <p:spPr>
          <a:xfrm rot="16200000">
            <a:off x="2657087" y="-2709426"/>
            <a:ext cx="6858000" cy="122361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861 w 10000"/>
              <a:gd name="connsiteY2" fmla="*/ 5735 h 10000"/>
              <a:gd name="connsiteX3" fmla="*/ 2000 w 10000"/>
              <a:gd name="connsiteY3" fmla="*/ 10000 h 10000"/>
              <a:gd name="connsiteX4" fmla="*/ 0 w 10000"/>
              <a:gd name="connsiteY4" fmla="*/ 0 h 10000"/>
              <a:gd name="connsiteX0" fmla="*/ 0 w 10000"/>
              <a:gd name="connsiteY0" fmla="*/ 0 h 5735"/>
              <a:gd name="connsiteX1" fmla="*/ 10000 w 10000"/>
              <a:gd name="connsiteY1" fmla="*/ 0 h 5735"/>
              <a:gd name="connsiteX2" fmla="*/ 8861 w 10000"/>
              <a:gd name="connsiteY2" fmla="*/ 5735 h 5735"/>
              <a:gd name="connsiteX3" fmla="*/ 1139 w 10000"/>
              <a:gd name="connsiteY3" fmla="*/ 5729 h 5735"/>
              <a:gd name="connsiteX4" fmla="*/ 0 w 10000"/>
              <a:gd name="connsiteY4" fmla="*/ 0 h 5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735">
                <a:moveTo>
                  <a:pt x="0" y="0"/>
                </a:moveTo>
                <a:lnTo>
                  <a:pt x="10000" y="0"/>
                </a:lnTo>
                <a:lnTo>
                  <a:pt x="8861" y="5735"/>
                </a:lnTo>
                <a:lnTo>
                  <a:pt x="1139" y="5729"/>
                </a:lnTo>
                <a:lnTo>
                  <a:pt x="0" y="0"/>
                </a:lnTo>
                <a:close/>
              </a:path>
            </a:pathLst>
          </a:custGeom>
          <a:solidFill>
            <a:srgbClr val="011357">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400"/>
          </a:p>
        </p:txBody>
      </p:sp>
      <p:pic>
        <p:nvPicPr>
          <p:cNvPr id="5" name="Picture 4" descr="Panorama van Antwerpen aan het begin van de 16de Eeuw (gravure) door German School">
            <a:extLst>
              <a:ext uri="{FF2B5EF4-FFF2-40B4-BE49-F238E27FC236}">
                <a16:creationId xmlns:a16="http://schemas.microsoft.com/office/drawing/2014/main" id="{E031D070-D47C-7A2F-22D7-FE6E7FAC2C59}"/>
              </a:ext>
            </a:extLst>
          </p:cNvPr>
          <p:cNvPicPr>
            <a:picLocks noChangeAspect="1" noChangeArrowheads="1"/>
          </p:cNvPicPr>
          <p:nvPr userDrawn="1"/>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b="2593"/>
          <a:stretch>
            <a:fillRect/>
          </a:stretch>
        </p:blipFill>
        <p:spPr bwMode="auto">
          <a:xfrm>
            <a:off x="-44193" y="-20329"/>
            <a:ext cx="12236193" cy="6858000"/>
          </a:xfrm>
          <a:custGeom>
            <a:avLst/>
            <a:gdLst>
              <a:gd name="connsiteX0" fmla="*/ 0 w 9177145"/>
              <a:gd name="connsiteY0" fmla="*/ 0 h 5143500"/>
              <a:gd name="connsiteX1" fmla="*/ 9177145 w 9177145"/>
              <a:gd name="connsiteY1" fmla="*/ 585844 h 5143500"/>
              <a:gd name="connsiteX2" fmla="*/ 9177145 w 9177145"/>
              <a:gd name="connsiteY2" fmla="*/ 586467 h 5143500"/>
              <a:gd name="connsiteX3" fmla="*/ 9167546 w 9177145"/>
              <a:gd name="connsiteY3" fmla="*/ 4557655 h 5143500"/>
              <a:gd name="connsiteX4" fmla="*/ 0 w 9177145"/>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7145" h="5143500">
                <a:moveTo>
                  <a:pt x="0" y="0"/>
                </a:moveTo>
                <a:lnTo>
                  <a:pt x="9177145" y="585844"/>
                </a:lnTo>
                <a:lnTo>
                  <a:pt x="9177145" y="586467"/>
                </a:lnTo>
                <a:lnTo>
                  <a:pt x="9167546" y="4557655"/>
                </a:lnTo>
                <a:lnTo>
                  <a:pt x="0" y="5143500"/>
                </a:lnTo>
                <a:close/>
              </a:path>
            </a:pathLst>
          </a:cu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45A7BB8-9D7D-579B-5038-60DE2138B8BB}"/>
              </a:ext>
            </a:extLst>
          </p:cNvPr>
          <p:cNvPicPr>
            <a:picLocks noChangeAspect="1"/>
          </p:cNvPicPr>
          <p:nvPr userDrawn="1"/>
        </p:nvPicPr>
        <p:blipFill>
          <a:blip r:embed="rId4">
            <a:clrChange>
              <a:clrFrom>
                <a:srgbClr val="70AD47"/>
              </a:clrFrom>
              <a:clrTo>
                <a:srgbClr val="70AD47">
                  <a:alpha val="0"/>
                </a:srgbClr>
              </a:clrTo>
            </a:clrChange>
          </a:blip>
          <a:stretch>
            <a:fillRect/>
          </a:stretch>
        </p:blipFill>
        <p:spPr>
          <a:xfrm>
            <a:off x="414866" y="498019"/>
            <a:ext cx="4395932" cy="1601232"/>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735531" y="4764541"/>
            <a:ext cx="11039573" cy="1742137"/>
          </a:xfrm>
        </p:spPr>
        <p:txBody>
          <a:bodyPr lIns="0" tIns="0" rIns="0" bIns="0"/>
          <a:lstStyle>
            <a:lvl1pPr marL="239994" indent="-239994">
              <a:lnSpc>
                <a:spcPct val="100000"/>
              </a:lnSpc>
              <a:spcBef>
                <a:spcPts val="667"/>
              </a:spcBef>
              <a:defRPr>
                <a:solidFill>
                  <a:srgbClr val="C00000"/>
                </a:solidFill>
                <a:latin typeface="Bahnschrift SemiLight" panose="020B0502040204020203" pitchFamily="34" charset="0"/>
              </a:defRPr>
            </a:lvl1pPr>
            <a:lvl2pPr marL="479988" indent="-239994">
              <a:lnSpc>
                <a:spcPct val="100000"/>
              </a:lnSpc>
              <a:spcBef>
                <a:spcPts val="0"/>
              </a:spcBef>
              <a:defRPr>
                <a:solidFill>
                  <a:srgbClr val="C00000"/>
                </a:solidFill>
                <a:latin typeface="Bahnschrift SemiLight" panose="020B0502040204020203" pitchFamily="34" charset="0"/>
              </a:defRPr>
            </a:lvl2pPr>
            <a:lvl3pPr marL="719982" indent="-239994">
              <a:lnSpc>
                <a:spcPct val="100000"/>
              </a:lnSpc>
              <a:spcBef>
                <a:spcPts val="0"/>
              </a:spcBef>
              <a:defRPr>
                <a:solidFill>
                  <a:srgbClr val="C00000"/>
                </a:solidFill>
                <a:latin typeface="Bahnschrift SemiLight" panose="020B0502040204020203" pitchFamily="34" charset="0"/>
              </a:defRPr>
            </a:lvl3pPr>
            <a:lvl4pPr marL="959976" indent="-239994">
              <a:lnSpc>
                <a:spcPct val="100000"/>
              </a:lnSpc>
              <a:spcBef>
                <a:spcPts val="0"/>
              </a:spcBef>
              <a:defRPr>
                <a:solidFill>
                  <a:srgbClr val="C00000"/>
                </a:solidFill>
                <a:latin typeface="Bahnschrift SemiLight" panose="020B0502040204020203" pitchFamily="34" charset="0"/>
              </a:defRPr>
            </a:lvl4pPr>
            <a:lvl5pPr marL="1199970" indent="-239994">
              <a:lnSpc>
                <a:spcPct val="100000"/>
              </a:lnSpc>
              <a:spcBef>
                <a:spcPts val="0"/>
              </a:spcBef>
              <a:defRPr>
                <a:solidFill>
                  <a:srgbClr val="C00000"/>
                </a:solidFill>
                <a:latin typeface="Bahnschrift SemiLight"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1"/>
          <p:cNvSpPr>
            <a:spLocks noGrp="1"/>
          </p:cNvSpPr>
          <p:nvPr>
            <p:ph type="title"/>
          </p:nvPr>
        </p:nvSpPr>
        <p:spPr>
          <a:xfrm>
            <a:off x="735530" y="2887466"/>
            <a:ext cx="11039572" cy="1742137"/>
          </a:xfrm>
        </p:spPr>
        <p:txBody>
          <a:bodyPr lIns="0" tIns="0" rIns="0" bIns="0" anchor="b" anchorCtr="0">
            <a:normAutofit/>
          </a:bodyPr>
          <a:lstStyle>
            <a:lvl1pPr>
              <a:lnSpc>
                <a:spcPts val="5333"/>
              </a:lnSpc>
              <a:defRPr sz="5333" b="1">
                <a:solidFill>
                  <a:srgbClr val="011357"/>
                </a:solidFill>
                <a:latin typeface="Bahnschrift SemiLight" panose="020B0502040204020203" pitchFamily="34" charset="0"/>
              </a:defRPr>
            </a:lvl1pPr>
          </a:lstStyle>
          <a:p>
            <a:r>
              <a:rPr lang="en-GB"/>
              <a:t>Click to edit Master title style</a:t>
            </a:r>
            <a:endParaRPr lang="en-US"/>
          </a:p>
        </p:txBody>
      </p:sp>
    </p:spTree>
    <p:extLst>
      <p:ext uri="{BB962C8B-B14F-4D97-AF65-F5344CB8AC3E}">
        <p14:creationId xmlns:p14="http://schemas.microsoft.com/office/powerpoint/2010/main" val="1977480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el en object">
    <p:bg>
      <p:bgPr>
        <a:solidFill>
          <a:srgbClr val="011357"/>
        </a:solidFill>
        <a:effectLst/>
      </p:bgPr>
    </p:bg>
    <p:spTree>
      <p:nvGrpSpPr>
        <p:cNvPr id="1" name=""/>
        <p:cNvGrpSpPr/>
        <p:nvPr/>
      </p:nvGrpSpPr>
      <p:grpSpPr>
        <a:xfrm>
          <a:off x="0" y="0"/>
          <a:ext cx="0" cy="0"/>
          <a:chOff x="0" y="0"/>
          <a:chExt cx="0" cy="0"/>
        </a:xfrm>
      </p:grpSpPr>
      <p:sp>
        <p:nvSpPr>
          <p:cNvPr id="6" name="Flowchart: Manual Operation 3">
            <a:extLst>
              <a:ext uri="{FF2B5EF4-FFF2-40B4-BE49-F238E27FC236}">
                <a16:creationId xmlns:a16="http://schemas.microsoft.com/office/drawing/2014/main" id="{26604029-18DE-B390-5950-DA078272B263}"/>
              </a:ext>
            </a:extLst>
          </p:cNvPr>
          <p:cNvSpPr/>
          <p:nvPr userDrawn="1"/>
        </p:nvSpPr>
        <p:spPr>
          <a:xfrm rot="16200000">
            <a:off x="2657087" y="-2404617"/>
            <a:ext cx="6858000" cy="122361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861 w 10000"/>
              <a:gd name="connsiteY2" fmla="*/ 5735 h 10000"/>
              <a:gd name="connsiteX3" fmla="*/ 2000 w 10000"/>
              <a:gd name="connsiteY3" fmla="*/ 10000 h 10000"/>
              <a:gd name="connsiteX4" fmla="*/ 0 w 10000"/>
              <a:gd name="connsiteY4" fmla="*/ 0 h 10000"/>
              <a:gd name="connsiteX0" fmla="*/ 0 w 10000"/>
              <a:gd name="connsiteY0" fmla="*/ 0 h 5735"/>
              <a:gd name="connsiteX1" fmla="*/ 10000 w 10000"/>
              <a:gd name="connsiteY1" fmla="*/ 0 h 5735"/>
              <a:gd name="connsiteX2" fmla="*/ 8861 w 10000"/>
              <a:gd name="connsiteY2" fmla="*/ 5735 h 5735"/>
              <a:gd name="connsiteX3" fmla="*/ 1139 w 10000"/>
              <a:gd name="connsiteY3" fmla="*/ 5729 h 5735"/>
              <a:gd name="connsiteX4" fmla="*/ 0 w 10000"/>
              <a:gd name="connsiteY4" fmla="*/ 0 h 5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735">
                <a:moveTo>
                  <a:pt x="0" y="0"/>
                </a:moveTo>
                <a:lnTo>
                  <a:pt x="10000" y="0"/>
                </a:lnTo>
                <a:lnTo>
                  <a:pt x="8861" y="5735"/>
                </a:lnTo>
                <a:lnTo>
                  <a:pt x="1139" y="5729"/>
                </a:lnTo>
                <a:lnTo>
                  <a:pt x="0" y="0"/>
                </a:lnTo>
                <a:close/>
              </a:path>
            </a:pathLst>
          </a:custGeom>
          <a:solidFill>
            <a:srgbClr val="011357">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400"/>
          </a:p>
        </p:txBody>
      </p:sp>
      <p:pic>
        <p:nvPicPr>
          <p:cNvPr id="5" name="Picture 4" descr="Panorama van Antwerpen aan het begin van de 16de Eeuw (gravure) door German School">
            <a:extLst>
              <a:ext uri="{FF2B5EF4-FFF2-40B4-BE49-F238E27FC236}">
                <a16:creationId xmlns:a16="http://schemas.microsoft.com/office/drawing/2014/main" id="{E031D070-D47C-7A2F-22D7-FE6E7FAC2C59}"/>
              </a:ext>
            </a:extLst>
          </p:cNvPr>
          <p:cNvPicPr>
            <a:picLocks noChangeAspect="1" noChangeArrowheads="1"/>
          </p:cNvPicPr>
          <p:nvPr userDrawn="1"/>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b="2593"/>
          <a:stretch>
            <a:fillRect/>
          </a:stretch>
        </p:blipFill>
        <p:spPr bwMode="auto">
          <a:xfrm>
            <a:off x="-44193" y="284480"/>
            <a:ext cx="12236193" cy="6858000"/>
          </a:xfrm>
          <a:custGeom>
            <a:avLst/>
            <a:gdLst>
              <a:gd name="connsiteX0" fmla="*/ 0 w 9177145"/>
              <a:gd name="connsiteY0" fmla="*/ 0 h 5143500"/>
              <a:gd name="connsiteX1" fmla="*/ 9177145 w 9177145"/>
              <a:gd name="connsiteY1" fmla="*/ 585844 h 5143500"/>
              <a:gd name="connsiteX2" fmla="*/ 9177145 w 9177145"/>
              <a:gd name="connsiteY2" fmla="*/ 586467 h 5143500"/>
              <a:gd name="connsiteX3" fmla="*/ 9167546 w 9177145"/>
              <a:gd name="connsiteY3" fmla="*/ 4557655 h 5143500"/>
              <a:gd name="connsiteX4" fmla="*/ 0 w 9177145"/>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7145" h="5143500">
                <a:moveTo>
                  <a:pt x="0" y="0"/>
                </a:moveTo>
                <a:lnTo>
                  <a:pt x="9177145" y="585844"/>
                </a:lnTo>
                <a:lnTo>
                  <a:pt x="9177145" y="586467"/>
                </a:lnTo>
                <a:lnTo>
                  <a:pt x="9167546" y="4557655"/>
                </a:lnTo>
                <a:lnTo>
                  <a:pt x="0" y="5143500"/>
                </a:lnTo>
                <a:close/>
              </a:path>
            </a:pathLst>
          </a:cu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45A7BB8-9D7D-579B-5038-60DE2138B8BB}"/>
              </a:ext>
            </a:extLst>
          </p:cNvPr>
          <p:cNvPicPr>
            <a:picLocks noChangeAspect="1"/>
          </p:cNvPicPr>
          <p:nvPr userDrawn="1"/>
        </p:nvPicPr>
        <p:blipFill>
          <a:blip r:embed="rId4">
            <a:clrChange>
              <a:clrFrom>
                <a:srgbClr val="70AD47"/>
              </a:clrFrom>
              <a:clrTo>
                <a:srgbClr val="70AD47">
                  <a:alpha val="0"/>
                </a:srgbClr>
              </a:clrTo>
            </a:clrChange>
          </a:blip>
          <a:stretch>
            <a:fillRect/>
          </a:stretch>
        </p:blipFill>
        <p:spPr>
          <a:xfrm>
            <a:off x="8732520" y="3466680"/>
            <a:ext cx="3377849" cy="1230392"/>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735531" y="4764541"/>
            <a:ext cx="11039573" cy="1742137"/>
          </a:xfrm>
        </p:spPr>
        <p:txBody>
          <a:bodyPr lIns="0" tIns="0" rIns="0" bIns="0"/>
          <a:lstStyle>
            <a:lvl1pPr marL="239994" indent="-239994">
              <a:lnSpc>
                <a:spcPct val="100000"/>
              </a:lnSpc>
              <a:spcBef>
                <a:spcPts val="667"/>
              </a:spcBef>
              <a:defRPr>
                <a:solidFill>
                  <a:srgbClr val="C00000"/>
                </a:solidFill>
                <a:latin typeface="Lato" panose="020F0502020204030203" pitchFamily="34" charset="77"/>
              </a:defRPr>
            </a:lvl1pPr>
            <a:lvl2pPr marL="479988" indent="-239994">
              <a:lnSpc>
                <a:spcPct val="100000"/>
              </a:lnSpc>
              <a:spcBef>
                <a:spcPts val="0"/>
              </a:spcBef>
              <a:defRPr>
                <a:solidFill>
                  <a:srgbClr val="C00000"/>
                </a:solidFill>
                <a:latin typeface="Lato" panose="020F0502020204030203" pitchFamily="34" charset="77"/>
              </a:defRPr>
            </a:lvl2pPr>
            <a:lvl3pPr marL="719982" indent="-239994">
              <a:lnSpc>
                <a:spcPct val="100000"/>
              </a:lnSpc>
              <a:spcBef>
                <a:spcPts val="0"/>
              </a:spcBef>
              <a:defRPr>
                <a:solidFill>
                  <a:srgbClr val="C00000"/>
                </a:solidFill>
                <a:latin typeface="Lato" panose="020F0502020204030203" pitchFamily="34" charset="77"/>
              </a:defRPr>
            </a:lvl3pPr>
            <a:lvl4pPr marL="959976" indent="-239994">
              <a:lnSpc>
                <a:spcPct val="100000"/>
              </a:lnSpc>
              <a:spcBef>
                <a:spcPts val="0"/>
              </a:spcBef>
              <a:defRPr>
                <a:solidFill>
                  <a:srgbClr val="C00000"/>
                </a:solidFill>
                <a:latin typeface="Lato" panose="020F0502020204030203" pitchFamily="34" charset="77"/>
              </a:defRPr>
            </a:lvl4pPr>
            <a:lvl5pPr marL="1199970" indent="-239994">
              <a:lnSpc>
                <a:spcPct val="100000"/>
              </a:lnSpc>
              <a:spcBef>
                <a:spcPts val="0"/>
              </a:spcBef>
              <a:defRPr>
                <a:solidFill>
                  <a:srgbClr val="C00000"/>
                </a:solidFill>
                <a:latin typeface="Lato" panose="020F0502020204030203"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1"/>
          <p:cNvSpPr>
            <a:spLocks noGrp="1"/>
          </p:cNvSpPr>
          <p:nvPr>
            <p:ph type="title"/>
          </p:nvPr>
        </p:nvSpPr>
        <p:spPr>
          <a:xfrm>
            <a:off x="735530" y="2887466"/>
            <a:ext cx="11039572" cy="1742137"/>
          </a:xfrm>
        </p:spPr>
        <p:txBody>
          <a:bodyPr lIns="0" tIns="0" rIns="0" bIns="0" anchor="b" anchorCtr="0">
            <a:normAutofit/>
          </a:bodyPr>
          <a:lstStyle>
            <a:lvl1pPr>
              <a:lnSpc>
                <a:spcPts val="5333"/>
              </a:lnSpc>
              <a:defRPr sz="5333" b="1">
                <a:solidFill>
                  <a:srgbClr val="011357"/>
                </a:solidFill>
                <a:latin typeface="Amasis MT Pro" panose="02040604050005020304" pitchFamily="18" charset="77"/>
              </a:defRPr>
            </a:lvl1pPr>
          </a:lstStyle>
          <a:p>
            <a:r>
              <a:rPr lang="en-GB"/>
              <a:t>Click to edit Master title style</a:t>
            </a:r>
            <a:endParaRPr lang="en-US"/>
          </a:p>
        </p:txBody>
      </p:sp>
    </p:spTree>
    <p:extLst>
      <p:ext uri="{BB962C8B-B14F-4D97-AF65-F5344CB8AC3E}">
        <p14:creationId xmlns:p14="http://schemas.microsoft.com/office/powerpoint/2010/main" val="435188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530" y="2887466"/>
            <a:ext cx="11039572" cy="1742137"/>
          </a:xfrm>
        </p:spPr>
        <p:txBody>
          <a:bodyPr lIns="0" tIns="0" rIns="0" bIns="0" anchor="b" anchorCtr="0">
            <a:normAutofit/>
          </a:bodyPr>
          <a:lstStyle>
            <a:lvl1pPr>
              <a:lnSpc>
                <a:spcPts val="5333"/>
              </a:lnSpc>
              <a:defRPr sz="5333" b="1">
                <a:solidFill>
                  <a:schemeClr val="bg1"/>
                </a:solidFill>
                <a:latin typeface="Amasis MT Pro" panose="02040604050005020304" pitchFamily="18" charset="77"/>
              </a:defRPr>
            </a:lvl1pPr>
          </a:lstStyle>
          <a:p>
            <a:r>
              <a:rPr lang="en-GB"/>
              <a:t>Click to edit Master title style</a:t>
            </a:r>
            <a:endParaRPr lang="en-US"/>
          </a:p>
        </p:txBody>
      </p:sp>
      <p:sp>
        <p:nvSpPr>
          <p:cNvPr id="3" name="Content Placeholder 2"/>
          <p:cNvSpPr>
            <a:spLocks noGrp="1"/>
          </p:cNvSpPr>
          <p:nvPr>
            <p:ph idx="1"/>
          </p:nvPr>
        </p:nvSpPr>
        <p:spPr>
          <a:xfrm>
            <a:off x="735531" y="4764541"/>
            <a:ext cx="11039573" cy="1742137"/>
          </a:xfrm>
        </p:spPr>
        <p:txBody>
          <a:bodyPr lIns="0" tIns="0" rIns="0" bIns="0"/>
          <a:lstStyle>
            <a:lvl1pPr marL="239994" indent="-239994">
              <a:lnSpc>
                <a:spcPct val="100000"/>
              </a:lnSpc>
              <a:spcBef>
                <a:spcPts val="667"/>
              </a:spcBef>
              <a:defRPr>
                <a:solidFill>
                  <a:srgbClr val="0F1272"/>
                </a:solidFill>
                <a:latin typeface="Lato" panose="020F0502020204030203" pitchFamily="34" charset="77"/>
              </a:defRPr>
            </a:lvl1pPr>
            <a:lvl2pPr marL="479988" indent="-239994">
              <a:lnSpc>
                <a:spcPct val="100000"/>
              </a:lnSpc>
              <a:spcBef>
                <a:spcPts val="0"/>
              </a:spcBef>
              <a:defRPr>
                <a:solidFill>
                  <a:srgbClr val="0F1272"/>
                </a:solidFill>
                <a:latin typeface="Lato" panose="020F0502020204030203" pitchFamily="34" charset="77"/>
              </a:defRPr>
            </a:lvl2pPr>
            <a:lvl3pPr marL="719982" indent="-239994">
              <a:lnSpc>
                <a:spcPct val="100000"/>
              </a:lnSpc>
              <a:spcBef>
                <a:spcPts val="0"/>
              </a:spcBef>
              <a:defRPr>
                <a:solidFill>
                  <a:srgbClr val="0F1272"/>
                </a:solidFill>
                <a:latin typeface="Lato" panose="020F0502020204030203" pitchFamily="34" charset="77"/>
              </a:defRPr>
            </a:lvl3pPr>
            <a:lvl4pPr marL="959976" indent="-239994">
              <a:lnSpc>
                <a:spcPct val="100000"/>
              </a:lnSpc>
              <a:spcBef>
                <a:spcPts val="0"/>
              </a:spcBef>
              <a:defRPr>
                <a:solidFill>
                  <a:srgbClr val="0F1272"/>
                </a:solidFill>
                <a:latin typeface="Lato" panose="020F0502020204030203" pitchFamily="34" charset="77"/>
              </a:defRPr>
            </a:lvl4pPr>
            <a:lvl5pPr marL="1199970" indent="-239994">
              <a:lnSpc>
                <a:spcPct val="100000"/>
              </a:lnSpc>
              <a:spcBef>
                <a:spcPts val="0"/>
              </a:spcBef>
              <a:defRPr>
                <a:solidFill>
                  <a:srgbClr val="0F1272"/>
                </a:solidFill>
                <a:latin typeface="Lato" panose="020F0502020204030203"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88133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Titel en object">
    <p:bg>
      <p:bgPr>
        <a:solidFill>
          <a:schemeClr val="bg1"/>
        </a:solidFill>
        <a:effectLst/>
      </p:bgPr>
    </p:bg>
    <p:spTree>
      <p:nvGrpSpPr>
        <p:cNvPr id="1" name=""/>
        <p:cNvGrpSpPr/>
        <p:nvPr/>
      </p:nvGrpSpPr>
      <p:grpSpPr>
        <a:xfrm>
          <a:off x="0" y="0"/>
          <a:ext cx="0" cy="0"/>
          <a:chOff x="0" y="0"/>
          <a:chExt cx="0" cy="0"/>
        </a:xfrm>
      </p:grpSpPr>
      <p:pic>
        <p:nvPicPr>
          <p:cNvPr id="5" name="Picture 4" descr="A Room With A ZOO">
            <a:extLst>
              <a:ext uri="{FF2B5EF4-FFF2-40B4-BE49-F238E27FC236}">
                <a16:creationId xmlns:a16="http://schemas.microsoft.com/office/drawing/2014/main" id="{AC9FBB89-B9FE-F407-DCE5-BB229D6530DF}"/>
              </a:ext>
            </a:extLst>
          </p:cNvPr>
          <p:cNvPicPr>
            <a:picLocks noChangeAspect="1" noChangeArrowheads="1"/>
          </p:cNvPicPr>
          <p:nvPr userDrawn="1"/>
        </p:nvPicPr>
        <p:blipFill>
          <a:blip r:embed="rId2">
            <a:alphaModFix amt="35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8449" r="174" b="5475"/>
          <a:stretch>
            <a:fillRect/>
          </a:stretch>
        </p:blipFill>
        <p:spPr bwMode="auto">
          <a:xfrm>
            <a:off x="-22098" y="0"/>
            <a:ext cx="12236196" cy="6858000"/>
          </a:xfrm>
          <a:custGeom>
            <a:avLst/>
            <a:gdLst>
              <a:gd name="connsiteX0" fmla="*/ 0 w 9177147"/>
              <a:gd name="connsiteY0" fmla="*/ 0 h 5143500"/>
              <a:gd name="connsiteX1" fmla="*/ 9177147 w 9177147"/>
              <a:gd name="connsiteY1" fmla="*/ 585844 h 5143500"/>
              <a:gd name="connsiteX2" fmla="*/ 9167546 w 9177147"/>
              <a:gd name="connsiteY2" fmla="*/ 4557655 h 5143500"/>
              <a:gd name="connsiteX3" fmla="*/ 0 w 9177147"/>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77147" h="5143500">
                <a:moveTo>
                  <a:pt x="0" y="0"/>
                </a:moveTo>
                <a:lnTo>
                  <a:pt x="9177147" y="585844"/>
                </a:lnTo>
                <a:lnTo>
                  <a:pt x="9167546" y="4557655"/>
                </a:lnTo>
                <a:lnTo>
                  <a:pt x="0" y="5143500"/>
                </a:lnTo>
                <a:close/>
              </a:path>
            </a:pathLst>
          </a:custGeom>
          <a:noFill/>
          <a:extLst>
            <a:ext uri="{909E8E84-426E-40DD-AFC4-6F175D3DCCD1}">
              <a14:hiddenFill xmlns:a14="http://schemas.microsoft.com/office/drawing/2010/main">
                <a:solidFill>
                  <a:srgbClr val="FFFFFF"/>
                </a:solidFill>
              </a14:hiddenFill>
            </a:ext>
          </a:extLst>
        </p:spPr>
      </p:pic>
      <p:sp>
        <p:nvSpPr>
          <p:cNvPr id="4" name="Flowchart: Manual Operation 3">
            <a:extLst>
              <a:ext uri="{FF2B5EF4-FFF2-40B4-BE49-F238E27FC236}">
                <a16:creationId xmlns:a16="http://schemas.microsoft.com/office/drawing/2014/main" id="{C663F5ED-8AA6-98AF-D334-C99E0949789B}"/>
              </a:ext>
            </a:extLst>
          </p:cNvPr>
          <p:cNvSpPr/>
          <p:nvPr userDrawn="1"/>
        </p:nvSpPr>
        <p:spPr>
          <a:xfrm rot="16200000">
            <a:off x="2666999" y="-2689097"/>
            <a:ext cx="6858000" cy="122361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861 w 10000"/>
              <a:gd name="connsiteY2" fmla="*/ 5735 h 10000"/>
              <a:gd name="connsiteX3" fmla="*/ 2000 w 10000"/>
              <a:gd name="connsiteY3" fmla="*/ 10000 h 10000"/>
              <a:gd name="connsiteX4" fmla="*/ 0 w 10000"/>
              <a:gd name="connsiteY4" fmla="*/ 0 h 10000"/>
              <a:gd name="connsiteX0" fmla="*/ 0 w 10000"/>
              <a:gd name="connsiteY0" fmla="*/ 0 h 5735"/>
              <a:gd name="connsiteX1" fmla="*/ 10000 w 10000"/>
              <a:gd name="connsiteY1" fmla="*/ 0 h 5735"/>
              <a:gd name="connsiteX2" fmla="*/ 8861 w 10000"/>
              <a:gd name="connsiteY2" fmla="*/ 5735 h 5735"/>
              <a:gd name="connsiteX3" fmla="*/ 1139 w 10000"/>
              <a:gd name="connsiteY3" fmla="*/ 5729 h 5735"/>
              <a:gd name="connsiteX4" fmla="*/ 0 w 10000"/>
              <a:gd name="connsiteY4" fmla="*/ 0 h 5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735">
                <a:moveTo>
                  <a:pt x="0" y="0"/>
                </a:moveTo>
                <a:lnTo>
                  <a:pt x="10000" y="0"/>
                </a:lnTo>
                <a:lnTo>
                  <a:pt x="8861" y="5735"/>
                </a:lnTo>
                <a:lnTo>
                  <a:pt x="1139" y="5729"/>
                </a:lnTo>
                <a:lnTo>
                  <a:pt x="0" y="0"/>
                </a:lnTo>
                <a:close/>
              </a:path>
            </a:pathLst>
          </a:custGeom>
          <a:solidFill>
            <a:schemeClr val="bg2">
              <a:lumMod val="75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400">
              <a:solidFill>
                <a:schemeClr val="accent2">
                  <a:lumMod val="40000"/>
                  <a:lumOff val="60000"/>
                </a:schemeClr>
              </a:solidFill>
            </a:endParaRPr>
          </a:p>
        </p:txBody>
      </p:sp>
      <p:sp>
        <p:nvSpPr>
          <p:cNvPr id="2" name="Title 1"/>
          <p:cNvSpPr>
            <a:spLocks noGrp="1"/>
          </p:cNvSpPr>
          <p:nvPr>
            <p:ph type="title"/>
          </p:nvPr>
        </p:nvSpPr>
        <p:spPr>
          <a:xfrm>
            <a:off x="735530" y="2887466"/>
            <a:ext cx="11039572" cy="1742137"/>
          </a:xfrm>
        </p:spPr>
        <p:txBody>
          <a:bodyPr lIns="0" tIns="0" rIns="0" bIns="0" anchor="b" anchorCtr="0">
            <a:normAutofit/>
          </a:bodyPr>
          <a:lstStyle>
            <a:lvl1pPr>
              <a:lnSpc>
                <a:spcPts val="5333"/>
              </a:lnSpc>
              <a:defRPr sz="5333" b="1">
                <a:solidFill>
                  <a:schemeClr val="bg1"/>
                </a:solidFill>
                <a:latin typeface="Amasis MT Pro" panose="02040604050005020304" pitchFamily="18" charset="77"/>
              </a:defRPr>
            </a:lvl1pPr>
          </a:lstStyle>
          <a:p>
            <a:r>
              <a:rPr lang="en-GB"/>
              <a:t>Click to edit Master title style</a:t>
            </a:r>
            <a:endParaRPr lang="en-US"/>
          </a:p>
        </p:txBody>
      </p:sp>
      <p:sp>
        <p:nvSpPr>
          <p:cNvPr id="3" name="Content Placeholder 2"/>
          <p:cNvSpPr>
            <a:spLocks noGrp="1"/>
          </p:cNvSpPr>
          <p:nvPr>
            <p:ph idx="1"/>
          </p:nvPr>
        </p:nvSpPr>
        <p:spPr>
          <a:xfrm>
            <a:off x="735531" y="4764541"/>
            <a:ext cx="11039573" cy="1742137"/>
          </a:xfrm>
        </p:spPr>
        <p:txBody>
          <a:bodyPr lIns="0" tIns="0" rIns="0" bIns="0"/>
          <a:lstStyle>
            <a:lvl1pPr marL="239994" indent="-239994">
              <a:lnSpc>
                <a:spcPct val="100000"/>
              </a:lnSpc>
              <a:spcBef>
                <a:spcPts val="667"/>
              </a:spcBef>
              <a:defRPr>
                <a:solidFill>
                  <a:srgbClr val="0F1272"/>
                </a:solidFill>
                <a:latin typeface="Lato" panose="020F0502020204030203" pitchFamily="34" charset="77"/>
              </a:defRPr>
            </a:lvl1pPr>
            <a:lvl2pPr marL="479988" indent="-239994">
              <a:lnSpc>
                <a:spcPct val="100000"/>
              </a:lnSpc>
              <a:spcBef>
                <a:spcPts val="0"/>
              </a:spcBef>
              <a:defRPr>
                <a:solidFill>
                  <a:srgbClr val="0F1272"/>
                </a:solidFill>
                <a:latin typeface="Lato" panose="020F0502020204030203" pitchFamily="34" charset="77"/>
              </a:defRPr>
            </a:lvl2pPr>
            <a:lvl3pPr marL="719982" indent="-239994">
              <a:lnSpc>
                <a:spcPct val="100000"/>
              </a:lnSpc>
              <a:spcBef>
                <a:spcPts val="0"/>
              </a:spcBef>
              <a:defRPr>
                <a:solidFill>
                  <a:srgbClr val="0F1272"/>
                </a:solidFill>
                <a:latin typeface="Lato" panose="020F0502020204030203" pitchFamily="34" charset="77"/>
              </a:defRPr>
            </a:lvl3pPr>
            <a:lvl4pPr marL="959976" indent="-239994">
              <a:lnSpc>
                <a:spcPct val="100000"/>
              </a:lnSpc>
              <a:spcBef>
                <a:spcPts val="0"/>
              </a:spcBef>
              <a:defRPr>
                <a:solidFill>
                  <a:srgbClr val="0F1272"/>
                </a:solidFill>
                <a:latin typeface="Lato" panose="020F0502020204030203" pitchFamily="34" charset="77"/>
              </a:defRPr>
            </a:lvl4pPr>
            <a:lvl5pPr marL="1199970" indent="-239994">
              <a:lnSpc>
                <a:spcPct val="100000"/>
              </a:lnSpc>
              <a:spcBef>
                <a:spcPts val="0"/>
              </a:spcBef>
              <a:defRPr>
                <a:solidFill>
                  <a:srgbClr val="0F1272"/>
                </a:solidFill>
                <a:latin typeface="Lato" panose="020F0502020204030203"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a:extLst>
              <a:ext uri="{FF2B5EF4-FFF2-40B4-BE49-F238E27FC236}">
                <a16:creationId xmlns:a16="http://schemas.microsoft.com/office/drawing/2014/main" id="{69077888-F959-1000-2C9E-1A195E894C54}"/>
              </a:ext>
            </a:extLst>
          </p:cNvPr>
          <p:cNvPicPr>
            <a:picLocks noChangeAspect="1"/>
          </p:cNvPicPr>
          <p:nvPr userDrawn="1"/>
        </p:nvPicPr>
        <p:blipFill>
          <a:blip r:embed="rId4">
            <a:clrChange>
              <a:clrFrom>
                <a:srgbClr val="70AD47"/>
              </a:clrFrom>
              <a:clrTo>
                <a:srgbClr val="70AD47">
                  <a:alpha val="0"/>
                </a:srgbClr>
              </a:clrTo>
            </a:clrChange>
          </a:blip>
          <a:stretch>
            <a:fillRect/>
          </a:stretch>
        </p:blipFill>
        <p:spPr>
          <a:xfrm>
            <a:off x="215717" y="430879"/>
            <a:ext cx="3571495" cy="13009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3496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5_Titel en object">
    <p:bg>
      <p:bgPr>
        <a:solidFill>
          <a:schemeClr val="bg1"/>
        </a:solidFill>
        <a:effectLst/>
      </p:bgPr>
    </p:bg>
    <p:spTree>
      <p:nvGrpSpPr>
        <p:cNvPr id="1" name=""/>
        <p:cNvGrpSpPr/>
        <p:nvPr/>
      </p:nvGrpSpPr>
      <p:grpSpPr>
        <a:xfrm>
          <a:off x="0" y="0"/>
          <a:ext cx="0" cy="0"/>
          <a:chOff x="0" y="0"/>
          <a:chExt cx="0" cy="0"/>
        </a:xfrm>
      </p:grpSpPr>
      <p:pic>
        <p:nvPicPr>
          <p:cNvPr id="5" name="Picture 4" descr="A Room With A ZOO">
            <a:extLst>
              <a:ext uri="{FF2B5EF4-FFF2-40B4-BE49-F238E27FC236}">
                <a16:creationId xmlns:a16="http://schemas.microsoft.com/office/drawing/2014/main" id="{AC9FBB89-B9FE-F407-DCE5-BB229D6530DF}"/>
              </a:ext>
            </a:extLst>
          </p:cNvPr>
          <p:cNvPicPr>
            <a:picLocks noChangeAspect="1" noChangeArrowheads="1"/>
          </p:cNvPicPr>
          <p:nvPr userDrawn="1"/>
        </p:nvPicPr>
        <p:blipFill>
          <a:blip r:embed="rId2">
            <a:alphaModFix amt="35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8449" r="174" b="5475"/>
          <a:stretch>
            <a:fillRect/>
          </a:stretch>
        </p:blipFill>
        <p:spPr bwMode="auto">
          <a:xfrm>
            <a:off x="-22098" y="0"/>
            <a:ext cx="12236196" cy="6858000"/>
          </a:xfrm>
          <a:custGeom>
            <a:avLst/>
            <a:gdLst>
              <a:gd name="connsiteX0" fmla="*/ 0 w 9177147"/>
              <a:gd name="connsiteY0" fmla="*/ 0 h 5143500"/>
              <a:gd name="connsiteX1" fmla="*/ 9177147 w 9177147"/>
              <a:gd name="connsiteY1" fmla="*/ 585844 h 5143500"/>
              <a:gd name="connsiteX2" fmla="*/ 9167546 w 9177147"/>
              <a:gd name="connsiteY2" fmla="*/ 4557655 h 5143500"/>
              <a:gd name="connsiteX3" fmla="*/ 0 w 9177147"/>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77147" h="5143500">
                <a:moveTo>
                  <a:pt x="0" y="0"/>
                </a:moveTo>
                <a:lnTo>
                  <a:pt x="9177147" y="585844"/>
                </a:lnTo>
                <a:lnTo>
                  <a:pt x="9167546" y="4557655"/>
                </a:lnTo>
                <a:lnTo>
                  <a:pt x="0" y="5143500"/>
                </a:lnTo>
                <a:close/>
              </a:path>
            </a:pathLst>
          </a:custGeom>
          <a:noFill/>
          <a:extLst>
            <a:ext uri="{909E8E84-426E-40DD-AFC4-6F175D3DCCD1}">
              <a14:hiddenFill xmlns:a14="http://schemas.microsoft.com/office/drawing/2010/main">
                <a:solidFill>
                  <a:srgbClr val="FFFFFF"/>
                </a:solidFill>
              </a14:hiddenFill>
            </a:ext>
          </a:extLst>
        </p:spPr>
      </p:pic>
      <p:sp>
        <p:nvSpPr>
          <p:cNvPr id="4" name="Flowchart: Manual Operation 3">
            <a:extLst>
              <a:ext uri="{FF2B5EF4-FFF2-40B4-BE49-F238E27FC236}">
                <a16:creationId xmlns:a16="http://schemas.microsoft.com/office/drawing/2014/main" id="{C663F5ED-8AA6-98AF-D334-C99E0949789B}"/>
              </a:ext>
            </a:extLst>
          </p:cNvPr>
          <p:cNvSpPr/>
          <p:nvPr userDrawn="1"/>
        </p:nvSpPr>
        <p:spPr>
          <a:xfrm rot="16200000">
            <a:off x="2666999" y="-2689097"/>
            <a:ext cx="6858000" cy="122361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861 w 10000"/>
              <a:gd name="connsiteY2" fmla="*/ 5735 h 10000"/>
              <a:gd name="connsiteX3" fmla="*/ 2000 w 10000"/>
              <a:gd name="connsiteY3" fmla="*/ 10000 h 10000"/>
              <a:gd name="connsiteX4" fmla="*/ 0 w 10000"/>
              <a:gd name="connsiteY4" fmla="*/ 0 h 10000"/>
              <a:gd name="connsiteX0" fmla="*/ 0 w 10000"/>
              <a:gd name="connsiteY0" fmla="*/ 0 h 5735"/>
              <a:gd name="connsiteX1" fmla="*/ 10000 w 10000"/>
              <a:gd name="connsiteY1" fmla="*/ 0 h 5735"/>
              <a:gd name="connsiteX2" fmla="*/ 8861 w 10000"/>
              <a:gd name="connsiteY2" fmla="*/ 5735 h 5735"/>
              <a:gd name="connsiteX3" fmla="*/ 1139 w 10000"/>
              <a:gd name="connsiteY3" fmla="*/ 5729 h 5735"/>
              <a:gd name="connsiteX4" fmla="*/ 0 w 10000"/>
              <a:gd name="connsiteY4" fmla="*/ 0 h 5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735">
                <a:moveTo>
                  <a:pt x="0" y="0"/>
                </a:moveTo>
                <a:lnTo>
                  <a:pt x="10000" y="0"/>
                </a:lnTo>
                <a:lnTo>
                  <a:pt x="8861" y="5735"/>
                </a:lnTo>
                <a:lnTo>
                  <a:pt x="1139" y="5729"/>
                </a:lnTo>
                <a:lnTo>
                  <a:pt x="0" y="0"/>
                </a:lnTo>
                <a:close/>
              </a:path>
            </a:pathLst>
          </a:custGeom>
          <a:solidFill>
            <a:srgbClr val="011357">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2" name="Title 1"/>
          <p:cNvSpPr>
            <a:spLocks noGrp="1"/>
          </p:cNvSpPr>
          <p:nvPr>
            <p:ph type="title"/>
          </p:nvPr>
        </p:nvSpPr>
        <p:spPr>
          <a:xfrm>
            <a:off x="735530" y="2887466"/>
            <a:ext cx="11039572" cy="1742137"/>
          </a:xfrm>
        </p:spPr>
        <p:txBody>
          <a:bodyPr lIns="0" tIns="0" rIns="0" bIns="0" anchor="b" anchorCtr="0">
            <a:normAutofit/>
          </a:bodyPr>
          <a:lstStyle>
            <a:lvl1pPr>
              <a:lnSpc>
                <a:spcPts val="5333"/>
              </a:lnSpc>
              <a:defRPr sz="5333" b="1">
                <a:solidFill>
                  <a:schemeClr val="bg1"/>
                </a:solidFill>
                <a:latin typeface="Amasis MT Pro" panose="02040604050005020304" pitchFamily="18" charset="77"/>
              </a:defRPr>
            </a:lvl1pPr>
          </a:lstStyle>
          <a:p>
            <a:r>
              <a:rPr lang="en-GB"/>
              <a:t>Click to edit Master title style</a:t>
            </a:r>
            <a:endParaRPr lang="en-US"/>
          </a:p>
        </p:txBody>
      </p:sp>
      <p:sp>
        <p:nvSpPr>
          <p:cNvPr id="3" name="Content Placeholder 2"/>
          <p:cNvSpPr>
            <a:spLocks noGrp="1"/>
          </p:cNvSpPr>
          <p:nvPr>
            <p:ph idx="1"/>
          </p:nvPr>
        </p:nvSpPr>
        <p:spPr>
          <a:xfrm>
            <a:off x="735531" y="4764541"/>
            <a:ext cx="11039573" cy="1742137"/>
          </a:xfrm>
        </p:spPr>
        <p:txBody>
          <a:bodyPr lIns="0" tIns="0" rIns="0" bIns="0"/>
          <a:lstStyle>
            <a:lvl1pPr marL="239994" indent="-239994">
              <a:lnSpc>
                <a:spcPct val="100000"/>
              </a:lnSpc>
              <a:spcBef>
                <a:spcPts val="667"/>
              </a:spcBef>
              <a:defRPr>
                <a:solidFill>
                  <a:srgbClr val="0F1272"/>
                </a:solidFill>
                <a:latin typeface="Lato" panose="020F0502020204030203" pitchFamily="34" charset="77"/>
              </a:defRPr>
            </a:lvl1pPr>
            <a:lvl2pPr marL="479988" indent="-239994">
              <a:lnSpc>
                <a:spcPct val="100000"/>
              </a:lnSpc>
              <a:spcBef>
                <a:spcPts val="0"/>
              </a:spcBef>
              <a:defRPr>
                <a:solidFill>
                  <a:srgbClr val="0F1272"/>
                </a:solidFill>
                <a:latin typeface="Lato" panose="020F0502020204030203" pitchFamily="34" charset="77"/>
              </a:defRPr>
            </a:lvl2pPr>
            <a:lvl3pPr marL="719982" indent="-239994">
              <a:lnSpc>
                <a:spcPct val="100000"/>
              </a:lnSpc>
              <a:spcBef>
                <a:spcPts val="0"/>
              </a:spcBef>
              <a:defRPr>
                <a:solidFill>
                  <a:srgbClr val="0F1272"/>
                </a:solidFill>
                <a:latin typeface="Lato" panose="020F0502020204030203" pitchFamily="34" charset="77"/>
              </a:defRPr>
            </a:lvl3pPr>
            <a:lvl4pPr marL="959976" indent="-239994">
              <a:lnSpc>
                <a:spcPct val="100000"/>
              </a:lnSpc>
              <a:spcBef>
                <a:spcPts val="0"/>
              </a:spcBef>
              <a:defRPr>
                <a:solidFill>
                  <a:srgbClr val="0F1272"/>
                </a:solidFill>
                <a:latin typeface="Lato" panose="020F0502020204030203" pitchFamily="34" charset="77"/>
              </a:defRPr>
            </a:lvl4pPr>
            <a:lvl5pPr marL="1199970" indent="-239994">
              <a:lnSpc>
                <a:spcPct val="100000"/>
              </a:lnSpc>
              <a:spcBef>
                <a:spcPts val="0"/>
              </a:spcBef>
              <a:defRPr>
                <a:solidFill>
                  <a:srgbClr val="0F1272"/>
                </a:solidFill>
                <a:latin typeface="Lato" panose="020F0502020204030203"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a:extLst>
              <a:ext uri="{FF2B5EF4-FFF2-40B4-BE49-F238E27FC236}">
                <a16:creationId xmlns:a16="http://schemas.microsoft.com/office/drawing/2014/main" id="{69077888-F959-1000-2C9E-1A195E894C54}"/>
              </a:ext>
            </a:extLst>
          </p:cNvPr>
          <p:cNvPicPr>
            <a:picLocks noChangeAspect="1"/>
          </p:cNvPicPr>
          <p:nvPr userDrawn="1"/>
        </p:nvPicPr>
        <p:blipFill>
          <a:blip r:embed="rId4">
            <a:clrChange>
              <a:clrFrom>
                <a:srgbClr val="70AD47"/>
              </a:clrFrom>
              <a:clrTo>
                <a:srgbClr val="70AD47">
                  <a:alpha val="0"/>
                </a:srgbClr>
              </a:clrTo>
            </a:clrChange>
          </a:blip>
          <a:stretch>
            <a:fillRect/>
          </a:stretch>
        </p:blipFill>
        <p:spPr>
          <a:xfrm>
            <a:off x="416897" y="373027"/>
            <a:ext cx="4279281" cy="15587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0253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1_Titel en object">
    <p:bg>
      <p:bgPr>
        <a:solidFill>
          <a:schemeClr val="bg1"/>
        </a:solidFill>
        <a:effectLst/>
      </p:bgPr>
    </p:bg>
    <p:spTree>
      <p:nvGrpSpPr>
        <p:cNvPr id="1" name=""/>
        <p:cNvGrpSpPr/>
        <p:nvPr/>
      </p:nvGrpSpPr>
      <p:grpSpPr>
        <a:xfrm>
          <a:off x="0" y="0"/>
          <a:ext cx="0" cy="0"/>
          <a:chOff x="0" y="0"/>
          <a:chExt cx="0" cy="0"/>
        </a:xfrm>
      </p:grpSpPr>
      <p:sp>
        <p:nvSpPr>
          <p:cNvPr id="4" name="Flowchart: Manual Operation 3">
            <a:extLst>
              <a:ext uri="{FF2B5EF4-FFF2-40B4-BE49-F238E27FC236}">
                <a16:creationId xmlns:a16="http://schemas.microsoft.com/office/drawing/2014/main" id="{3DA99BB4-E14D-1EDF-83AB-725CDED38CD2}"/>
              </a:ext>
            </a:extLst>
          </p:cNvPr>
          <p:cNvSpPr/>
          <p:nvPr userDrawn="1"/>
        </p:nvSpPr>
        <p:spPr>
          <a:xfrm rot="16200000">
            <a:off x="2666999" y="-2689097"/>
            <a:ext cx="6858000" cy="122361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861 w 10000"/>
              <a:gd name="connsiteY2" fmla="*/ 5735 h 10000"/>
              <a:gd name="connsiteX3" fmla="*/ 2000 w 10000"/>
              <a:gd name="connsiteY3" fmla="*/ 10000 h 10000"/>
              <a:gd name="connsiteX4" fmla="*/ 0 w 10000"/>
              <a:gd name="connsiteY4" fmla="*/ 0 h 10000"/>
              <a:gd name="connsiteX0" fmla="*/ 0 w 10000"/>
              <a:gd name="connsiteY0" fmla="*/ 0 h 5735"/>
              <a:gd name="connsiteX1" fmla="*/ 10000 w 10000"/>
              <a:gd name="connsiteY1" fmla="*/ 0 h 5735"/>
              <a:gd name="connsiteX2" fmla="*/ 8861 w 10000"/>
              <a:gd name="connsiteY2" fmla="*/ 5735 h 5735"/>
              <a:gd name="connsiteX3" fmla="*/ 1139 w 10000"/>
              <a:gd name="connsiteY3" fmla="*/ 5729 h 5735"/>
              <a:gd name="connsiteX4" fmla="*/ 0 w 10000"/>
              <a:gd name="connsiteY4" fmla="*/ 0 h 5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735">
                <a:moveTo>
                  <a:pt x="0" y="0"/>
                </a:moveTo>
                <a:lnTo>
                  <a:pt x="10000" y="0"/>
                </a:lnTo>
                <a:lnTo>
                  <a:pt x="8861" y="5735"/>
                </a:lnTo>
                <a:lnTo>
                  <a:pt x="1139" y="5729"/>
                </a:lnTo>
                <a:lnTo>
                  <a:pt x="0" y="0"/>
                </a:lnTo>
                <a:close/>
              </a:path>
            </a:pathLst>
          </a:custGeom>
          <a:solidFill>
            <a:srgbClr val="011357">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400"/>
          </a:p>
        </p:txBody>
      </p:sp>
      <p:pic>
        <p:nvPicPr>
          <p:cNvPr id="9" name="Picture 8" descr="A Room With A ZOO">
            <a:extLst>
              <a:ext uri="{FF2B5EF4-FFF2-40B4-BE49-F238E27FC236}">
                <a16:creationId xmlns:a16="http://schemas.microsoft.com/office/drawing/2014/main" id="{E1339773-A3CF-5FF1-5D77-6ABAA0D2BBD4}"/>
              </a:ext>
            </a:extLst>
          </p:cNvPr>
          <p:cNvPicPr>
            <a:picLocks noChangeAspect="1" noChangeArrowheads="1"/>
          </p:cNvPicPr>
          <p:nvPr userDrawn="1"/>
        </p:nvPicPr>
        <p:blipFill>
          <a:blip r:embed="rId2">
            <a:alphaModFix amt="35000"/>
            <a:extLst>
              <a:ext uri="{28A0092B-C50C-407E-A947-70E740481C1C}">
                <a14:useLocalDpi xmlns:a14="http://schemas.microsoft.com/office/drawing/2010/main" val="0"/>
              </a:ext>
            </a:extLst>
          </a:blip>
          <a:srcRect t="8449" r="174" b="5475"/>
          <a:stretch>
            <a:fillRect/>
          </a:stretch>
        </p:blipFill>
        <p:spPr bwMode="auto">
          <a:xfrm>
            <a:off x="-22098" y="0"/>
            <a:ext cx="12236196" cy="6858000"/>
          </a:xfrm>
          <a:custGeom>
            <a:avLst/>
            <a:gdLst>
              <a:gd name="connsiteX0" fmla="*/ 0 w 9177147"/>
              <a:gd name="connsiteY0" fmla="*/ 0 h 5143500"/>
              <a:gd name="connsiteX1" fmla="*/ 9177147 w 9177147"/>
              <a:gd name="connsiteY1" fmla="*/ 585844 h 5143500"/>
              <a:gd name="connsiteX2" fmla="*/ 9167546 w 9177147"/>
              <a:gd name="connsiteY2" fmla="*/ 4557655 h 5143500"/>
              <a:gd name="connsiteX3" fmla="*/ 0 w 9177147"/>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77147" h="5143500">
                <a:moveTo>
                  <a:pt x="0" y="0"/>
                </a:moveTo>
                <a:lnTo>
                  <a:pt x="9177147" y="585844"/>
                </a:lnTo>
                <a:lnTo>
                  <a:pt x="9167546" y="4557655"/>
                </a:lnTo>
                <a:lnTo>
                  <a:pt x="0" y="5143500"/>
                </a:ln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35530" y="673135"/>
            <a:ext cx="11039572" cy="1325563"/>
          </a:xfrm>
        </p:spPr>
        <p:txBody>
          <a:bodyPr lIns="0" tIns="0" rIns="0" bIns="0" anchor="b" anchorCtr="0">
            <a:normAutofit/>
          </a:bodyPr>
          <a:lstStyle>
            <a:lvl1pPr>
              <a:lnSpc>
                <a:spcPts val="4000"/>
              </a:lnSpc>
              <a:defRPr sz="4000" b="1">
                <a:solidFill>
                  <a:schemeClr val="bg1"/>
                </a:solidFill>
                <a:latin typeface="Amasis MT Pro" panose="02040604050005020304" pitchFamily="18" charset="77"/>
              </a:defRPr>
            </a:lvl1pPr>
          </a:lstStyle>
          <a:p>
            <a:r>
              <a:rPr lang="en-GB"/>
              <a:t>Click to edit Master title style</a:t>
            </a:r>
            <a:endParaRPr lang="en-US"/>
          </a:p>
        </p:txBody>
      </p:sp>
      <p:sp>
        <p:nvSpPr>
          <p:cNvPr id="3" name="Content Placeholder 2"/>
          <p:cNvSpPr>
            <a:spLocks noGrp="1"/>
          </p:cNvSpPr>
          <p:nvPr>
            <p:ph idx="1"/>
          </p:nvPr>
        </p:nvSpPr>
        <p:spPr>
          <a:xfrm>
            <a:off x="735531" y="2133635"/>
            <a:ext cx="11039573" cy="4351339"/>
          </a:xfrm>
        </p:spPr>
        <p:txBody>
          <a:bodyPr lIns="0" tIns="0" rIns="0" bIns="0"/>
          <a:lstStyle>
            <a:lvl1pPr marL="239994" indent="-239994">
              <a:lnSpc>
                <a:spcPct val="100000"/>
              </a:lnSpc>
              <a:spcBef>
                <a:spcPts val="667"/>
              </a:spcBef>
              <a:defRPr>
                <a:solidFill>
                  <a:schemeClr val="bg1"/>
                </a:solidFill>
                <a:latin typeface="Lato" panose="020F0502020204030203" pitchFamily="34" charset="77"/>
              </a:defRPr>
            </a:lvl1pPr>
            <a:lvl2pPr marL="479988" indent="-239994">
              <a:lnSpc>
                <a:spcPct val="100000"/>
              </a:lnSpc>
              <a:spcBef>
                <a:spcPts val="0"/>
              </a:spcBef>
              <a:defRPr>
                <a:solidFill>
                  <a:schemeClr val="bg1"/>
                </a:solidFill>
                <a:latin typeface="Lato" panose="020F0502020204030203" pitchFamily="34" charset="77"/>
              </a:defRPr>
            </a:lvl2pPr>
            <a:lvl3pPr marL="719982" indent="-239994">
              <a:lnSpc>
                <a:spcPct val="100000"/>
              </a:lnSpc>
              <a:spcBef>
                <a:spcPts val="0"/>
              </a:spcBef>
              <a:defRPr>
                <a:solidFill>
                  <a:schemeClr val="bg1"/>
                </a:solidFill>
                <a:latin typeface="Lato" panose="020F0502020204030203" pitchFamily="34" charset="77"/>
              </a:defRPr>
            </a:lvl3pPr>
            <a:lvl4pPr marL="959976" indent="-239994">
              <a:lnSpc>
                <a:spcPct val="100000"/>
              </a:lnSpc>
              <a:spcBef>
                <a:spcPts val="0"/>
              </a:spcBef>
              <a:defRPr>
                <a:solidFill>
                  <a:schemeClr val="bg1"/>
                </a:solidFill>
                <a:latin typeface="Lato" panose="020F0502020204030203" pitchFamily="34" charset="77"/>
              </a:defRPr>
            </a:lvl4pPr>
            <a:lvl5pPr marL="1199970" indent="-239994">
              <a:lnSpc>
                <a:spcPct val="100000"/>
              </a:lnSpc>
              <a:spcBef>
                <a:spcPts val="0"/>
              </a:spcBef>
              <a:defRPr>
                <a:solidFill>
                  <a:schemeClr val="bg1"/>
                </a:solidFill>
                <a:latin typeface="Lato" panose="020F0502020204030203"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a:extLst>
              <a:ext uri="{FF2B5EF4-FFF2-40B4-BE49-F238E27FC236}">
                <a16:creationId xmlns:a16="http://schemas.microsoft.com/office/drawing/2014/main" id="{B1DF0CD9-41B7-DA4F-A975-746D67701388}"/>
              </a:ext>
            </a:extLst>
          </p:cNvPr>
          <p:cNvPicPr>
            <a:picLocks noChangeAspect="1"/>
          </p:cNvPicPr>
          <p:nvPr userDrawn="1"/>
        </p:nvPicPr>
        <p:blipFill>
          <a:blip r:embed="rId3">
            <a:clrChange>
              <a:clrFrom>
                <a:srgbClr val="70AD47"/>
              </a:clrFrom>
              <a:clrTo>
                <a:srgbClr val="70AD47">
                  <a:alpha val="0"/>
                </a:srgbClr>
              </a:clrTo>
            </a:clrChange>
          </a:blip>
          <a:stretch>
            <a:fillRect/>
          </a:stretch>
        </p:blipFill>
        <p:spPr>
          <a:xfrm>
            <a:off x="9474611" y="5604933"/>
            <a:ext cx="2416012" cy="880040"/>
          </a:xfrm>
          <a:prstGeom prst="rect">
            <a:avLst/>
          </a:prstGeom>
        </p:spPr>
      </p:pic>
    </p:spTree>
    <p:extLst>
      <p:ext uri="{BB962C8B-B14F-4D97-AF65-F5344CB8AC3E}">
        <p14:creationId xmlns:p14="http://schemas.microsoft.com/office/powerpoint/2010/main" val="553700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Titel en object">
    <p:bg>
      <p:bgPr>
        <a:solidFill>
          <a:schemeClr val="bg1"/>
        </a:solidFill>
        <a:effectLst/>
      </p:bgPr>
    </p:bg>
    <p:spTree>
      <p:nvGrpSpPr>
        <p:cNvPr id="1" name=""/>
        <p:cNvGrpSpPr/>
        <p:nvPr/>
      </p:nvGrpSpPr>
      <p:grpSpPr>
        <a:xfrm>
          <a:off x="0" y="0"/>
          <a:ext cx="0" cy="0"/>
          <a:chOff x="0" y="0"/>
          <a:chExt cx="0" cy="0"/>
        </a:xfrm>
      </p:grpSpPr>
      <p:pic>
        <p:nvPicPr>
          <p:cNvPr id="11" name="Picture 10" descr="Panorama van Antwerpen aan het begin van de 16de Eeuw (gravure) door German School">
            <a:extLst>
              <a:ext uri="{FF2B5EF4-FFF2-40B4-BE49-F238E27FC236}">
                <a16:creationId xmlns:a16="http://schemas.microsoft.com/office/drawing/2014/main" id="{0CBDB086-4147-A362-9D51-B979472A37BB}"/>
              </a:ext>
            </a:extLst>
          </p:cNvPr>
          <p:cNvPicPr>
            <a:picLocks noChangeAspect="1" noChangeArrowheads="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b="2593"/>
          <a:stretch>
            <a:fillRect/>
          </a:stretch>
        </p:blipFill>
        <p:spPr bwMode="auto">
          <a:xfrm>
            <a:off x="-44193" y="0"/>
            <a:ext cx="12236193" cy="6858000"/>
          </a:xfrm>
          <a:custGeom>
            <a:avLst/>
            <a:gdLst>
              <a:gd name="connsiteX0" fmla="*/ 0 w 9177145"/>
              <a:gd name="connsiteY0" fmla="*/ 0 h 5143500"/>
              <a:gd name="connsiteX1" fmla="*/ 9177145 w 9177145"/>
              <a:gd name="connsiteY1" fmla="*/ 585844 h 5143500"/>
              <a:gd name="connsiteX2" fmla="*/ 9177145 w 9177145"/>
              <a:gd name="connsiteY2" fmla="*/ 586467 h 5143500"/>
              <a:gd name="connsiteX3" fmla="*/ 9167546 w 9177145"/>
              <a:gd name="connsiteY3" fmla="*/ 4557655 h 5143500"/>
              <a:gd name="connsiteX4" fmla="*/ 0 w 9177145"/>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7145" h="5143500">
                <a:moveTo>
                  <a:pt x="0" y="0"/>
                </a:moveTo>
                <a:lnTo>
                  <a:pt x="9177145" y="585844"/>
                </a:lnTo>
                <a:lnTo>
                  <a:pt x="9177145" y="586467"/>
                </a:lnTo>
                <a:lnTo>
                  <a:pt x="9167546" y="4557655"/>
                </a:lnTo>
                <a:lnTo>
                  <a:pt x="0" y="5143500"/>
                </a:lnTo>
                <a:close/>
              </a:path>
            </a:pathLst>
          </a:custGeom>
          <a:noFill/>
          <a:extLst>
            <a:ext uri="{909E8E84-426E-40DD-AFC4-6F175D3DCCD1}">
              <a14:hiddenFill xmlns:a14="http://schemas.microsoft.com/office/drawing/2010/main">
                <a:solidFill>
                  <a:srgbClr val="FFFFFF"/>
                </a:solidFill>
              </a14:hiddenFill>
            </a:ext>
          </a:extLst>
        </p:spPr>
      </p:pic>
      <p:sp>
        <p:nvSpPr>
          <p:cNvPr id="4" name="Flowchart: Manual Operation 3">
            <a:extLst>
              <a:ext uri="{FF2B5EF4-FFF2-40B4-BE49-F238E27FC236}">
                <a16:creationId xmlns:a16="http://schemas.microsoft.com/office/drawing/2014/main" id="{3DA99BB4-E14D-1EDF-83AB-725CDED38CD2}"/>
              </a:ext>
            </a:extLst>
          </p:cNvPr>
          <p:cNvSpPr/>
          <p:nvPr userDrawn="1"/>
        </p:nvSpPr>
        <p:spPr>
          <a:xfrm rot="16200000">
            <a:off x="2649221" y="-2689097"/>
            <a:ext cx="6858000" cy="122361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861 w 10000"/>
              <a:gd name="connsiteY2" fmla="*/ 5735 h 10000"/>
              <a:gd name="connsiteX3" fmla="*/ 2000 w 10000"/>
              <a:gd name="connsiteY3" fmla="*/ 10000 h 10000"/>
              <a:gd name="connsiteX4" fmla="*/ 0 w 10000"/>
              <a:gd name="connsiteY4" fmla="*/ 0 h 10000"/>
              <a:gd name="connsiteX0" fmla="*/ 0 w 10000"/>
              <a:gd name="connsiteY0" fmla="*/ 0 h 5735"/>
              <a:gd name="connsiteX1" fmla="*/ 10000 w 10000"/>
              <a:gd name="connsiteY1" fmla="*/ 0 h 5735"/>
              <a:gd name="connsiteX2" fmla="*/ 8861 w 10000"/>
              <a:gd name="connsiteY2" fmla="*/ 5735 h 5735"/>
              <a:gd name="connsiteX3" fmla="*/ 1139 w 10000"/>
              <a:gd name="connsiteY3" fmla="*/ 5729 h 5735"/>
              <a:gd name="connsiteX4" fmla="*/ 0 w 10000"/>
              <a:gd name="connsiteY4" fmla="*/ 0 h 5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735">
                <a:moveTo>
                  <a:pt x="0" y="0"/>
                </a:moveTo>
                <a:lnTo>
                  <a:pt x="10000" y="0"/>
                </a:lnTo>
                <a:lnTo>
                  <a:pt x="8861" y="5735"/>
                </a:lnTo>
                <a:lnTo>
                  <a:pt x="1139" y="5729"/>
                </a:lnTo>
                <a:lnTo>
                  <a:pt x="0" y="0"/>
                </a:lnTo>
                <a:close/>
              </a:path>
            </a:pathLst>
          </a:custGeom>
          <a:solidFill>
            <a:srgbClr val="203864">
              <a:alpha val="7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2" name="Title 1"/>
          <p:cNvSpPr>
            <a:spLocks noGrp="1"/>
          </p:cNvSpPr>
          <p:nvPr>
            <p:ph type="title"/>
          </p:nvPr>
        </p:nvSpPr>
        <p:spPr>
          <a:xfrm>
            <a:off x="735530" y="673135"/>
            <a:ext cx="11039572" cy="1325563"/>
          </a:xfrm>
        </p:spPr>
        <p:txBody>
          <a:bodyPr lIns="0" tIns="0" rIns="0" bIns="0" anchor="b" anchorCtr="0">
            <a:normAutofit/>
          </a:bodyPr>
          <a:lstStyle>
            <a:lvl1pPr>
              <a:lnSpc>
                <a:spcPts val="4000"/>
              </a:lnSpc>
              <a:defRPr sz="4000" b="1">
                <a:solidFill>
                  <a:schemeClr val="bg1"/>
                </a:solidFill>
                <a:latin typeface="Amasis MT Pro" panose="02040604050005020304" pitchFamily="18" charset="77"/>
              </a:defRPr>
            </a:lvl1pPr>
          </a:lstStyle>
          <a:p>
            <a:r>
              <a:rPr lang="en-GB"/>
              <a:t>Click to edit Master title style</a:t>
            </a:r>
            <a:endParaRPr lang="en-US"/>
          </a:p>
        </p:txBody>
      </p:sp>
      <p:sp>
        <p:nvSpPr>
          <p:cNvPr id="3" name="Content Placeholder 2"/>
          <p:cNvSpPr>
            <a:spLocks noGrp="1"/>
          </p:cNvSpPr>
          <p:nvPr>
            <p:ph idx="1"/>
          </p:nvPr>
        </p:nvSpPr>
        <p:spPr>
          <a:xfrm>
            <a:off x="735531" y="2133635"/>
            <a:ext cx="11039573" cy="4351339"/>
          </a:xfrm>
        </p:spPr>
        <p:txBody>
          <a:bodyPr lIns="0" tIns="0" rIns="0" bIns="0"/>
          <a:lstStyle>
            <a:lvl1pPr marL="239994" indent="-239994">
              <a:lnSpc>
                <a:spcPct val="100000"/>
              </a:lnSpc>
              <a:spcBef>
                <a:spcPts val="667"/>
              </a:spcBef>
              <a:defRPr>
                <a:solidFill>
                  <a:schemeClr val="bg1"/>
                </a:solidFill>
                <a:latin typeface="Lato" panose="020F0502020204030203" pitchFamily="34" charset="77"/>
              </a:defRPr>
            </a:lvl1pPr>
            <a:lvl2pPr marL="479988" indent="-239994">
              <a:lnSpc>
                <a:spcPct val="100000"/>
              </a:lnSpc>
              <a:spcBef>
                <a:spcPts val="0"/>
              </a:spcBef>
              <a:defRPr>
                <a:solidFill>
                  <a:schemeClr val="bg1"/>
                </a:solidFill>
                <a:latin typeface="Lato" panose="020F0502020204030203" pitchFamily="34" charset="77"/>
              </a:defRPr>
            </a:lvl2pPr>
            <a:lvl3pPr marL="719982" indent="-239994">
              <a:lnSpc>
                <a:spcPct val="100000"/>
              </a:lnSpc>
              <a:spcBef>
                <a:spcPts val="0"/>
              </a:spcBef>
              <a:defRPr>
                <a:solidFill>
                  <a:schemeClr val="bg1"/>
                </a:solidFill>
                <a:latin typeface="Lato" panose="020F0502020204030203" pitchFamily="34" charset="77"/>
              </a:defRPr>
            </a:lvl3pPr>
            <a:lvl4pPr marL="959976" indent="-239994">
              <a:lnSpc>
                <a:spcPct val="100000"/>
              </a:lnSpc>
              <a:spcBef>
                <a:spcPts val="0"/>
              </a:spcBef>
              <a:defRPr>
                <a:solidFill>
                  <a:schemeClr val="bg1"/>
                </a:solidFill>
                <a:latin typeface="Lato" panose="020F0502020204030203" pitchFamily="34" charset="77"/>
              </a:defRPr>
            </a:lvl4pPr>
            <a:lvl5pPr marL="1199970" indent="-239994">
              <a:lnSpc>
                <a:spcPct val="100000"/>
              </a:lnSpc>
              <a:spcBef>
                <a:spcPts val="0"/>
              </a:spcBef>
              <a:defRPr>
                <a:solidFill>
                  <a:schemeClr val="bg1"/>
                </a:solidFill>
                <a:latin typeface="Lato" panose="020F0502020204030203"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a:extLst>
              <a:ext uri="{FF2B5EF4-FFF2-40B4-BE49-F238E27FC236}">
                <a16:creationId xmlns:a16="http://schemas.microsoft.com/office/drawing/2014/main" id="{B1DF0CD9-41B7-DA4F-A975-746D67701388}"/>
              </a:ext>
            </a:extLst>
          </p:cNvPr>
          <p:cNvPicPr>
            <a:picLocks noChangeAspect="1"/>
          </p:cNvPicPr>
          <p:nvPr userDrawn="1"/>
        </p:nvPicPr>
        <p:blipFill>
          <a:blip r:embed="rId3">
            <a:clrChange>
              <a:clrFrom>
                <a:srgbClr val="70AD47"/>
              </a:clrFrom>
              <a:clrTo>
                <a:srgbClr val="70AD47">
                  <a:alpha val="0"/>
                </a:srgbClr>
              </a:clrTo>
            </a:clrChange>
          </a:blip>
          <a:stretch>
            <a:fillRect/>
          </a:stretch>
        </p:blipFill>
        <p:spPr>
          <a:xfrm>
            <a:off x="9474611" y="5604933"/>
            <a:ext cx="2416012" cy="880040"/>
          </a:xfrm>
          <a:prstGeom prst="rect">
            <a:avLst/>
          </a:prstGeom>
        </p:spPr>
      </p:pic>
    </p:spTree>
    <p:extLst>
      <p:ext uri="{BB962C8B-B14F-4D97-AF65-F5344CB8AC3E}">
        <p14:creationId xmlns:p14="http://schemas.microsoft.com/office/powerpoint/2010/main" val="4160599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767AC-75BC-AF68-1CBD-3248AE0900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4BCBA-F21C-122B-CC80-D42796EF3B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FB20E9-0F49-08AD-9A00-1419D5A30F89}"/>
              </a:ext>
            </a:extLst>
          </p:cNvPr>
          <p:cNvSpPr>
            <a:spLocks noGrp="1"/>
          </p:cNvSpPr>
          <p:nvPr>
            <p:ph type="dt" sz="half" idx="10"/>
          </p:nvPr>
        </p:nvSpPr>
        <p:spPr/>
        <p:txBody>
          <a:bodyPr/>
          <a:lstStyle/>
          <a:p>
            <a:fld id="{766D926A-9AED-466F-BADB-6E323590F9F4}" type="datetimeFigureOut">
              <a:rPr lang="en-US" smtClean="0"/>
              <a:t>7/8/24</a:t>
            </a:fld>
            <a:endParaRPr lang="en-US"/>
          </a:p>
        </p:txBody>
      </p:sp>
      <p:sp>
        <p:nvSpPr>
          <p:cNvPr id="5" name="Footer Placeholder 4">
            <a:extLst>
              <a:ext uri="{FF2B5EF4-FFF2-40B4-BE49-F238E27FC236}">
                <a16:creationId xmlns:a16="http://schemas.microsoft.com/office/drawing/2014/main" id="{5A818A48-B855-D948-3D2A-6447B0D3A4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F21E5C-4C13-2481-2AE0-2E48191E7D91}"/>
              </a:ext>
            </a:extLst>
          </p:cNvPr>
          <p:cNvSpPr>
            <a:spLocks noGrp="1"/>
          </p:cNvSpPr>
          <p:nvPr>
            <p:ph type="sldNum" sz="quarter" idx="12"/>
          </p:nvPr>
        </p:nvSpPr>
        <p:spPr/>
        <p:txBody>
          <a:bodyPr/>
          <a:lstStyle/>
          <a:p>
            <a:fld id="{AA5DDA41-1EB5-4F42-8BCA-08C5DC4B37C0}" type="slidenum">
              <a:rPr lang="en-US" smtClean="0"/>
              <a:t>‹nr.›</a:t>
            </a:fld>
            <a:endParaRPr lang="en-US"/>
          </a:p>
        </p:txBody>
      </p:sp>
    </p:spTree>
    <p:extLst>
      <p:ext uri="{BB962C8B-B14F-4D97-AF65-F5344CB8AC3E}">
        <p14:creationId xmlns:p14="http://schemas.microsoft.com/office/powerpoint/2010/main" val="3747239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el en object">
    <p:bg>
      <p:bgPr>
        <a:solidFill>
          <a:schemeClr val="bg1"/>
        </a:solidFill>
        <a:effectLst/>
      </p:bgPr>
    </p:bg>
    <p:spTree>
      <p:nvGrpSpPr>
        <p:cNvPr id="1" name=""/>
        <p:cNvGrpSpPr/>
        <p:nvPr/>
      </p:nvGrpSpPr>
      <p:grpSpPr>
        <a:xfrm>
          <a:off x="0" y="0"/>
          <a:ext cx="0" cy="0"/>
          <a:chOff x="0" y="0"/>
          <a:chExt cx="0" cy="0"/>
        </a:xfrm>
      </p:grpSpPr>
      <p:sp>
        <p:nvSpPr>
          <p:cNvPr id="4" name="Flowchart: Manual Operation 3">
            <a:extLst>
              <a:ext uri="{FF2B5EF4-FFF2-40B4-BE49-F238E27FC236}">
                <a16:creationId xmlns:a16="http://schemas.microsoft.com/office/drawing/2014/main" id="{3DA99BB4-E14D-1EDF-83AB-725CDED38CD2}"/>
              </a:ext>
            </a:extLst>
          </p:cNvPr>
          <p:cNvSpPr/>
          <p:nvPr userDrawn="1"/>
        </p:nvSpPr>
        <p:spPr>
          <a:xfrm rot="16200000">
            <a:off x="2689097" y="-2689098"/>
            <a:ext cx="6858000" cy="122361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861 w 10000"/>
              <a:gd name="connsiteY2" fmla="*/ 5735 h 10000"/>
              <a:gd name="connsiteX3" fmla="*/ 2000 w 10000"/>
              <a:gd name="connsiteY3" fmla="*/ 10000 h 10000"/>
              <a:gd name="connsiteX4" fmla="*/ 0 w 10000"/>
              <a:gd name="connsiteY4" fmla="*/ 0 h 10000"/>
              <a:gd name="connsiteX0" fmla="*/ 0 w 10000"/>
              <a:gd name="connsiteY0" fmla="*/ 0 h 5735"/>
              <a:gd name="connsiteX1" fmla="*/ 10000 w 10000"/>
              <a:gd name="connsiteY1" fmla="*/ 0 h 5735"/>
              <a:gd name="connsiteX2" fmla="*/ 8861 w 10000"/>
              <a:gd name="connsiteY2" fmla="*/ 5735 h 5735"/>
              <a:gd name="connsiteX3" fmla="*/ 1139 w 10000"/>
              <a:gd name="connsiteY3" fmla="*/ 5729 h 5735"/>
              <a:gd name="connsiteX4" fmla="*/ 0 w 10000"/>
              <a:gd name="connsiteY4" fmla="*/ 0 h 5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735">
                <a:moveTo>
                  <a:pt x="0" y="0"/>
                </a:moveTo>
                <a:lnTo>
                  <a:pt x="10000" y="0"/>
                </a:lnTo>
                <a:lnTo>
                  <a:pt x="8861" y="5735"/>
                </a:lnTo>
                <a:lnTo>
                  <a:pt x="1139" y="5729"/>
                </a:lnTo>
                <a:lnTo>
                  <a:pt x="0" y="0"/>
                </a:lnTo>
                <a:close/>
              </a:path>
            </a:pathLst>
          </a:custGeom>
          <a:solidFill>
            <a:srgbClr val="0113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2" name="Title 1"/>
          <p:cNvSpPr>
            <a:spLocks noGrp="1"/>
          </p:cNvSpPr>
          <p:nvPr>
            <p:ph type="title"/>
          </p:nvPr>
        </p:nvSpPr>
        <p:spPr>
          <a:xfrm>
            <a:off x="735530" y="673135"/>
            <a:ext cx="11039572" cy="1325563"/>
          </a:xfrm>
        </p:spPr>
        <p:txBody>
          <a:bodyPr lIns="0" tIns="0" rIns="0" bIns="0" anchor="b" anchorCtr="0">
            <a:normAutofit/>
          </a:bodyPr>
          <a:lstStyle>
            <a:lvl1pPr>
              <a:lnSpc>
                <a:spcPts val="4000"/>
              </a:lnSpc>
              <a:defRPr sz="4000" b="1">
                <a:solidFill>
                  <a:schemeClr val="bg1"/>
                </a:solidFill>
                <a:latin typeface="Bahnschrift SemiLight" panose="020B0502040204020203" pitchFamily="34" charset="0"/>
              </a:defRPr>
            </a:lvl1pPr>
          </a:lstStyle>
          <a:p>
            <a:r>
              <a:rPr lang="en-GB"/>
              <a:t>Click to edit Master title style</a:t>
            </a:r>
            <a:endParaRPr lang="en-US"/>
          </a:p>
        </p:txBody>
      </p:sp>
      <p:sp>
        <p:nvSpPr>
          <p:cNvPr id="3" name="Content Placeholder 2"/>
          <p:cNvSpPr>
            <a:spLocks noGrp="1"/>
          </p:cNvSpPr>
          <p:nvPr>
            <p:ph idx="1"/>
          </p:nvPr>
        </p:nvSpPr>
        <p:spPr>
          <a:xfrm>
            <a:off x="735531" y="2133635"/>
            <a:ext cx="11039573" cy="4351339"/>
          </a:xfrm>
        </p:spPr>
        <p:txBody>
          <a:bodyPr lIns="0" tIns="0" rIns="0" bIns="0"/>
          <a:lstStyle>
            <a:lvl1pPr marL="239994" indent="-239994">
              <a:lnSpc>
                <a:spcPct val="100000"/>
              </a:lnSpc>
              <a:spcBef>
                <a:spcPts val="667"/>
              </a:spcBef>
              <a:defRPr>
                <a:solidFill>
                  <a:schemeClr val="bg1"/>
                </a:solidFill>
                <a:latin typeface="Bahnschrift SemiLight" panose="020B0502040204020203" pitchFamily="34" charset="0"/>
              </a:defRPr>
            </a:lvl1pPr>
            <a:lvl2pPr marL="479988" indent="-239994">
              <a:lnSpc>
                <a:spcPct val="100000"/>
              </a:lnSpc>
              <a:spcBef>
                <a:spcPts val="0"/>
              </a:spcBef>
              <a:defRPr>
                <a:solidFill>
                  <a:schemeClr val="bg1"/>
                </a:solidFill>
                <a:latin typeface="Bahnschrift SemiLight" panose="020B0502040204020203" pitchFamily="34" charset="0"/>
              </a:defRPr>
            </a:lvl2pPr>
            <a:lvl3pPr marL="719982" indent="-239994">
              <a:lnSpc>
                <a:spcPct val="100000"/>
              </a:lnSpc>
              <a:spcBef>
                <a:spcPts val="0"/>
              </a:spcBef>
              <a:defRPr>
                <a:solidFill>
                  <a:schemeClr val="bg1"/>
                </a:solidFill>
                <a:latin typeface="Bahnschrift SemiLight" panose="020B0502040204020203" pitchFamily="34" charset="0"/>
              </a:defRPr>
            </a:lvl3pPr>
            <a:lvl4pPr marL="959976" indent="-239994">
              <a:lnSpc>
                <a:spcPct val="100000"/>
              </a:lnSpc>
              <a:spcBef>
                <a:spcPts val="0"/>
              </a:spcBef>
              <a:defRPr>
                <a:solidFill>
                  <a:schemeClr val="bg1"/>
                </a:solidFill>
                <a:latin typeface="Bahnschrift SemiLight" panose="020B0502040204020203" pitchFamily="34" charset="0"/>
              </a:defRPr>
            </a:lvl4pPr>
            <a:lvl5pPr marL="1199970" indent="-239994">
              <a:lnSpc>
                <a:spcPct val="100000"/>
              </a:lnSpc>
              <a:spcBef>
                <a:spcPts val="0"/>
              </a:spcBef>
              <a:defRPr>
                <a:solidFill>
                  <a:schemeClr val="bg1"/>
                </a:solidFill>
                <a:latin typeface="Bahnschrift SemiLight"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a:extLst>
              <a:ext uri="{FF2B5EF4-FFF2-40B4-BE49-F238E27FC236}">
                <a16:creationId xmlns:a16="http://schemas.microsoft.com/office/drawing/2014/main" id="{B1DF0CD9-41B7-DA4F-A975-746D67701388}"/>
              </a:ext>
            </a:extLst>
          </p:cNvPr>
          <p:cNvPicPr>
            <a:picLocks noChangeAspect="1"/>
          </p:cNvPicPr>
          <p:nvPr userDrawn="1"/>
        </p:nvPicPr>
        <p:blipFill>
          <a:blip r:embed="rId2">
            <a:clrChange>
              <a:clrFrom>
                <a:srgbClr val="70AD47"/>
              </a:clrFrom>
              <a:clrTo>
                <a:srgbClr val="70AD47">
                  <a:alpha val="0"/>
                </a:srgbClr>
              </a:clrTo>
            </a:clrChange>
          </a:blip>
          <a:stretch>
            <a:fillRect/>
          </a:stretch>
        </p:blipFill>
        <p:spPr>
          <a:xfrm>
            <a:off x="9474611" y="5604933"/>
            <a:ext cx="2416012" cy="880040"/>
          </a:xfrm>
          <a:prstGeom prst="rect">
            <a:avLst/>
          </a:prstGeom>
        </p:spPr>
      </p:pic>
    </p:spTree>
    <p:extLst>
      <p:ext uri="{BB962C8B-B14F-4D97-AF65-F5344CB8AC3E}">
        <p14:creationId xmlns:p14="http://schemas.microsoft.com/office/powerpoint/2010/main" val="1554386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2_Titel en objec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530" y="673135"/>
            <a:ext cx="11039572" cy="1325563"/>
          </a:xfrm>
        </p:spPr>
        <p:txBody>
          <a:bodyPr lIns="0" tIns="0" rIns="0" bIns="0" anchor="b" anchorCtr="0">
            <a:normAutofit/>
          </a:bodyPr>
          <a:lstStyle>
            <a:lvl1pPr>
              <a:lnSpc>
                <a:spcPts val="4000"/>
              </a:lnSpc>
              <a:defRPr sz="4000" b="1">
                <a:solidFill>
                  <a:srgbClr val="0F1272"/>
                </a:solidFill>
                <a:latin typeface="Amasis MT Pro" panose="02040604050005020304" pitchFamily="18" charset="77"/>
              </a:defRPr>
            </a:lvl1pPr>
          </a:lstStyle>
          <a:p>
            <a:r>
              <a:rPr lang="en-GB"/>
              <a:t>Click to edit Master title style</a:t>
            </a:r>
            <a:endParaRPr lang="en-US"/>
          </a:p>
        </p:txBody>
      </p:sp>
      <p:sp>
        <p:nvSpPr>
          <p:cNvPr id="4" name="Flowchart: Manual Operation 3">
            <a:extLst>
              <a:ext uri="{FF2B5EF4-FFF2-40B4-BE49-F238E27FC236}">
                <a16:creationId xmlns:a16="http://schemas.microsoft.com/office/drawing/2014/main" id="{3DA99BB4-E14D-1EDF-83AB-725CDED38CD2}"/>
              </a:ext>
            </a:extLst>
          </p:cNvPr>
          <p:cNvSpPr/>
          <p:nvPr userDrawn="1"/>
        </p:nvSpPr>
        <p:spPr>
          <a:xfrm rot="16200000">
            <a:off x="2689097" y="-2689098"/>
            <a:ext cx="6858000" cy="122361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861 w 10000"/>
              <a:gd name="connsiteY2" fmla="*/ 5735 h 10000"/>
              <a:gd name="connsiteX3" fmla="*/ 2000 w 10000"/>
              <a:gd name="connsiteY3" fmla="*/ 10000 h 10000"/>
              <a:gd name="connsiteX4" fmla="*/ 0 w 10000"/>
              <a:gd name="connsiteY4" fmla="*/ 0 h 10000"/>
              <a:gd name="connsiteX0" fmla="*/ 0 w 10000"/>
              <a:gd name="connsiteY0" fmla="*/ 0 h 5735"/>
              <a:gd name="connsiteX1" fmla="*/ 10000 w 10000"/>
              <a:gd name="connsiteY1" fmla="*/ 0 h 5735"/>
              <a:gd name="connsiteX2" fmla="*/ 8861 w 10000"/>
              <a:gd name="connsiteY2" fmla="*/ 5735 h 5735"/>
              <a:gd name="connsiteX3" fmla="*/ 1139 w 10000"/>
              <a:gd name="connsiteY3" fmla="*/ 5729 h 5735"/>
              <a:gd name="connsiteX4" fmla="*/ 0 w 10000"/>
              <a:gd name="connsiteY4" fmla="*/ 0 h 5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735">
                <a:moveTo>
                  <a:pt x="0" y="0"/>
                </a:moveTo>
                <a:lnTo>
                  <a:pt x="10000" y="0"/>
                </a:lnTo>
                <a:lnTo>
                  <a:pt x="8861" y="5735"/>
                </a:lnTo>
                <a:lnTo>
                  <a:pt x="1139" y="5729"/>
                </a:lnTo>
                <a:lnTo>
                  <a:pt x="0" y="0"/>
                </a:lnTo>
                <a:close/>
              </a:path>
            </a:pathLst>
          </a:custGeom>
          <a:solidFill>
            <a:srgbClr val="0113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400"/>
          </a:p>
        </p:txBody>
      </p:sp>
      <p:pic>
        <p:nvPicPr>
          <p:cNvPr id="8" name="Picture 7" descr="A Room With A ZOO">
            <a:extLst>
              <a:ext uri="{FF2B5EF4-FFF2-40B4-BE49-F238E27FC236}">
                <a16:creationId xmlns:a16="http://schemas.microsoft.com/office/drawing/2014/main" id="{75F866BF-BDDB-ECE0-ABDF-BB31CDD68FA9}"/>
              </a:ext>
            </a:extLst>
          </p:cNvPr>
          <p:cNvPicPr>
            <a:picLocks noChangeAspect="1" noChangeArrowheads="1"/>
          </p:cNvPicPr>
          <p:nvPr userDrawn="1"/>
        </p:nvPicPr>
        <p:blipFill>
          <a:blip r:embed="rId2">
            <a:alphaModFix amt="35000"/>
            <a:extLst>
              <a:ext uri="{28A0092B-C50C-407E-A947-70E740481C1C}">
                <a14:useLocalDpi xmlns:a14="http://schemas.microsoft.com/office/drawing/2010/main" val="0"/>
              </a:ext>
            </a:extLst>
          </a:blip>
          <a:srcRect t="8449" r="174" b="5475"/>
          <a:stretch>
            <a:fillRect/>
          </a:stretch>
        </p:blipFill>
        <p:spPr bwMode="auto">
          <a:xfrm>
            <a:off x="3842" y="0"/>
            <a:ext cx="12236196" cy="6858000"/>
          </a:xfrm>
          <a:custGeom>
            <a:avLst/>
            <a:gdLst>
              <a:gd name="connsiteX0" fmla="*/ 0 w 9177147"/>
              <a:gd name="connsiteY0" fmla="*/ 0 h 5143500"/>
              <a:gd name="connsiteX1" fmla="*/ 9177147 w 9177147"/>
              <a:gd name="connsiteY1" fmla="*/ 585844 h 5143500"/>
              <a:gd name="connsiteX2" fmla="*/ 9167546 w 9177147"/>
              <a:gd name="connsiteY2" fmla="*/ 4557655 h 5143500"/>
              <a:gd name="connsiteX3" fmla="*/ 0 w 9177147"/>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77147" h="5143500">
                <a:moveTo>
                  <a:pt x="0" y="0"/>
                </a:moveTo>
                <a:lnTo>
                  <a:pt x="9177147" y="585844"/>
                </a:lnTo>
                <a:lnTo>
                  <a:pt x="9167546" y="4557655"/>
                </a:lnTo>
                <a:lnTo>
                  <a:pt x="0" y="5143500"/>
                </a:lnTo>
                <a:close/>
              </a:path>
            </a:pathLst>
          </a:cu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1DF0CD9-41B7-DA4F-A975-746D67701388}"/>
              </a:ext>
            </a:extLst>
          </p:cNvPr>
          <p:cNvPicPr>
            <a:picLocks noChangeAspect="1"/>
          </p:cNvPicPr>
          <p:nvPr userDrawn="1"/>
        </p:nvPicPr>
        <p:blipFill>
          <a:blip r:embed="rId3">
            <a:clrChange>
              <a:clrFrom>
                <a:srgbClr val="70AD47"/>
              </a:clrFrom>
              <a:clrTo>
                <a:srgbClr val="70AD47">
                  <a:alpha val="0"/>
                </a:srgbClr>
              </a:clrTo>
            </a:clrChange>
          </a:blip>
          <a:stretch>
            <a:fillRect/>
          </a:stretch>
        </p:blipFill>
        <p:spPr>
          <a:xfrm>
            <a:off x="416897" y="373027"/>
            <a:ext cx="4279281" cy="1558741"/>
          </a:xfrm>
          <a:prstGeom prst="rect">
            <a:avLst/>
          </a:prstGeom>
          <a:ln>
            <a:noFill/>
          </a:ln>
          <a:effectLst>
            <a:outerShdw blurRad="292100" dist="139700" dir="2700000" algn="tl" rotWithShape="0">
              <a:srgbClr val="333333">
                <a:alpha val="65000"/>
              </a:srgbClr>
            </a:outerShdw>
          </a:effectLst>
        </p:spPr>
      </p:pic>
      <p:sp>
        <p:nvSpPr>
          <p:cNvPr id="6" name="Content Placeholder 2">
            <a:extLst>
              <a:ext uri="{FF2B5EF4-FFF2-40B4-BE49-F238E27FC236}">
                <a16:creationId xmlns:a16="http://schemas.microsoft.com/office/drawing/2014/main" id="{9466E8AA-1BB7-C8F7-74B6-83CD21A3D1A8}"/>
              </a:ext>
            </a:extLst>
          </p:cNvPr>
          <p:cNvSpPr>
            <a:spLocks noGrp="1"/>
          </p:cNvSpPr>
          <p:nvPr>
            <p:ph idx="10"/>
          </p:nvPr>
        </p:nvSpPr>
        <p:spPr>
          <a:xfrm>
            <a:off x="735531" y="4764541"/>
            <a:ext cx="11039573" cy="1742137"/>
          </a:xfrm>
        </p:spPr>
        <p:txBody>
          <a:bodyPr lIns="0" tIns="0" rIns="0" bIns="0"/>
          <a:lstStyle>
            <a:lvl1pPr marL="239994" indent="-239994">
              <a:lnSpc>
                <a:spcPct val="100000"/>
              </a:lnSpc>
              <a:spcBef>
                <a:spcPts val="667"/>
              </a:spcBef>
              <a:defRPr>
                <a:solidFill>
                  <a:schemeClr val="bg1"/>
                </a:solidFill>
                <a:latin typeface="Lato" panose="020F0502020204030203" pitchFamily="34" charset="77"/>
              </a:defRPr>
            </a:lvl1pPr>
            <a:lvl2pPr marL="479988" indent="-239994">
              <a:lnSpc>
                <a:spcPct val="100000"/>
              </a:lnSpc>
              <a:spcBef>
                <a:spcPts val="0"/>
              </a:spcBef>
              <a:defRPr>
                <a:solidFill>
                  <a:schemeClr val="bg1"/>
                </a:solidFill>
                <a:latin typeface="Lato" panose="020F0502020204030203" pitchFamily="34" charset="77"/>
              </a:defRPr>
            </a:lvl2pPr>
            <a:lvl3pPr marL="719982" indent="-239994">
              <a:lnSpc>
                <a:spcPct val="100000"/>
              </a:lnSpc>
              <a:spcBef>
                <a:spcPts val="0"/>
              </a:spcBef>
              <a:defRPr>
                <a:solidFill>
                  <a:schemeClr val="bg1"/>
                </a:solidFill>
                <a:latin typeface="Lato" panose="020F0502020204030203" pitchFamily="34" charset="77"/>
              </a:defRPr>
            </a:lvl3pPr>
            <a:lvl4pPr marL="959976" indent="-239994">
              <a:lnSpc>
                <a:spcPct val="100000"/>
              </a:lnSpc>
              <a:spcBef>
                <a:spcPts val="0"/>
              </a:spcBef>
              <a:defRPr>
                <a:solidFill>
                  <a:schemeClr val="bg1"/>
                </a:solidFill>
                <a:latin typeface="Lato" panose="020F0502020204030203" pitchFamily="34" charset="77"/>
              </a:defRPr>
            </a:lvl4pPr>
            <a:lvl5pPr marL="1199970" indent="-239994">
              <a:lnSpc>
                <a:spcPct val="100000"/>
              </a:lnSpc>
              <a:spcBef>
                <a:spcPts val="0"/>
              </a:spcBef>
              <a:defRPr>
                <a:solidFill>
                  <a:schemeClr val="bg1"/>
                </a:solidFill>
                <a:latin typeface="Lato" panose="020F0502020204030203"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29525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Titel en objec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530" y="673135"/>
            <a:ext cx="11039572" cy="1325563"/>
          </a:xfrm>
        </p:spPr>
        <p:txBody>
          <a:bodyPr lIns="0" tIns="0" rIns="0" bIns="0" anchor="b" anchorCtr="0">
            <a:normAutofit/>
          </a:bodyPr>
          <a:lstStyle>
            <a:lvl1pPr>
              <a:lnSpc>
                <a:spcPts val="4000"/>
              </a:lnSpc>
              <a:defRPr sz="4000" b="1">
                <a:solidFill>
                  <a:srgbClr val="0F1272"/>
                </a:solidFill>
                <a:latin typeface="Amasis MT Pro" panose="02040604050005020304" pitchFamily="18" charset="77"/>
              </a:defRPr>
            </a:lvl1pPr>
          </a:lstStyle>
          <a:p>
            <a:r>
              <a:rPr lang="en-GB"/>
              <a:t>Click to edit Master title style</a:t>
            </a:r>
            <a:endParaRPr lang="en-US"/>
          </a:p>
        </p:txBody>
      </p:sp>
      <p:sp>
        <p:nvSpPr>
          <p:cNvPr id="3" name="Content Placeholder 2"/>
          <p:cNvSpPr>
            <a:spLocks noGrp="1"/>
          </p:cNvSpPr>
          <p:nvPr>
            <p:ph idx="1"/>
          </p:nvPr>
        </p:nvSpPr>
        <p:spPr>
          <a:xfrm>
            <a:off x="735531" y="2133635"/>
            <a:ext cx="11039573" cy="4351339"/>
          </a:xfrm>
        </p:spPr>
        <p:txBody>
          <a:bodyPr lIns="0" tIns="0" rIns="0" bIns="0"/>
          <a:lstStyle>
            <a:lvl1pPr marL="239994" indent="-239994">
              <a:lnSpc>
                <a:spcPct val="100000"/>
              </a:lnSpc>
              <a:spcBef>
                <a:spcPts val="667"/>
              </a:spcBef>
              <a:defRPr>
                <a:solidFill>
                  <a:schemeClr val="bg1"/>
                </a:solidFill>
                <a:latin typeface="Lato" panose="020F0502020204030203" pitchFamily="34" charset="77"/>
              </a:defRPr>
            </a:lvl1pPr>
            <a:lvl2pPr marL="479988" indent="-239994">
              <a:lnSpc>
                <a:spcPct val="100000"/>
              </a:lnSpc>
              <a:spcBef>
                <a:spcPts val="0"/>
              </a:spcBef>
              <a:defRPr>
                <a:solidFill>
                  <a:schemeClr val="bg1"/>
                </a:solidFill>
                <a:latin typeface="Lato" panose="020F0502020204030203" pitchFamily="34" charset="77"/>
              </a:defRPr>
            </a:lvl2pPr>
            <a:lvl3pPr marL="719982" indent="-239994">
              <a:lnSpc>
                <a:spcPct val="100000"/>
              </a:lnSpc>
              <a:spcBef>
                <a:spcPts val="0"/>
              </a:spcBef>
              <a:defRPr>
                <a:solidFill>
                  <a:schemeClr val="bg1"/>
                </a:solidFill>
                <a:latin typeface="Lato" panose="020F0502020204030203" pitchFamily="34" charset="77"/>
              </a:defRPr>
            </a:lvl3pPr>
            <a:lvl4pPr marL="959976" indent="-239994">
              <a:lnSpc>
                <a:spcPct val="100000"/>
              </a:lnSpc>
              <a:spcBef>
                <a:spcPts val="0"/>
              </a:spcBef>
              <a:defRPr>
                <a:solidFill>
                  <a:schemeClr val="bg1"/>
                </a:solidFill>
                <a:latin typeface="Lato" panose="020F0502020204030203" pitchFamily="34" charset="77"/>
              </a:defRPr>
            </a:lvl4pPr>
            <a:lvl5pPr marL="1199970" indent="-239994">
              <a:lnSpc>
                <a:spcPct val="100000"/>
              </a:lnSpc>
              <a:spcBef>
                <a:spcPts val="0"/>
              </a:spcBef>
              <a:defRPr>
                <a:solidFill>
                  <a:schemeClr val="bg1"/>
                </a:solidFill>
                <a:latin typeface="Lato" panose="020F0502020204030203"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lowchart: Manual Operation 3">
            <a:extLst>
              <a:ext uri="{FF2B5EF4-FFF2-40B4-BE49-F238E27FC236}">
                <a16:creationId xmlns:a16="http://schemas.microsoft.com/office/drawing/2014/main" id="{3DA99BB4-E14D-1EDF-83AB-725CDED38CD2}"/>
              </a:ext>
            </a:extLst>
          </p:cNvPr>
          <p:cNvSpPr/>
          <p:nvPr userDrawn="1"/>
        </p:nvSpPr>
        <p:spPr>
          <a:xfrm rot="16200000">
            <a:off x="2689097" y="-2689098"/>
            <a:ext cx="6858000" cy="122361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861 w 10000"/>
              <a:gd name="connsiteY2" fmla="*/ 5735 h 10000"/>
              <a:gd name="connsiteX3" fmla="*/ 2000 w 10000"/>
              <a:gd name="connsiteY3" fmla="*/ 10000 h 10000"/>
              <a:gd name="connsiteX4" fmla="*/ 0 w 10000"/>
              <a:gd name="connsiteY4" fmla="*/ 0 h 10000"/>
              <a:gd name="connsiteX0" fmla="*/ 0 w 10000"/>
              <a:gd name="connsiteY0" fmla="*/ 0 h 5735"/>
              <a:gd name="connsiteX1" fmla="*/ 10000 w 10000"/>
              <a:gd name="connsiteY1" fmla="*/ 0 h 5735"/>
              <a:gd name="connsiteX2" fmla="*/ 8861 w 10000"/>
              <a:gd name="connsiteY2" fmla="*/ 5735 h 5735"/>
              <a:gd name="connsiteX3" fmla="*/ 1139 w 10000"/>
              <a:gd name="connsiteY3" fmla="*/ 5729 h 5735"/>
              <a:gd name="connsiteX4" fmla="*/ 0 w 10000"/>
              <a:gd name="connsiteY4" fmla="*/ 0 h 5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735">
                <a:moveTo>
                  <a:pt x="0" y="0"/>
                </a:moveTo>
                <a:lnTo>
                  <a:pt x="10000" y="0"/>
                </a:lnTo>
                <a:lnTo>
                  <a:pt x="8861" y="5735"/>
                </a:lnTo>
                <a:lnTo>
                  <a:pt x="1139" y="5729"/>
                </a:lnTo>
                <a:lnTo>
                  <a:pt x="0" y="0"/>
                </a:lnTo>
                <a:close/>
              </a:path>
            </a:pathLst>
          </a:custGeom>
          <a:solidFill>
            <a:srgbClr val="0113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400"/>
          </a:p>
        </p:txBody>
      </p:sp>
      <p:pic>
        <p:nvPicPr>
          <p:cNvPr id="7" name="Picture 6">
            <a:extLst>
              <a:ext uri="{FF2B5EF4-FFF2-40B4-BE49-F238E27FC236}">
                <a16:creationId xmlns:a16="http://schemas.microsoft.com/office/drawing/2014/main" id="{B1DF0CD9-41B7-DA4F-A975-746D67701388}"/>
              </a:ext>
            </a:extLst>
          </p:cNvPr>
          <p:cNvPicPr>
            <a:picLocks noChangeAspect="1"/>
          </p:cNvPicPr>
          <p:nvPr userDrawn="1"/>
        </p:nvPicPr>
        <p:blipFill>
          <a:blip r:embed="rId2">
            <a:clrChange>
              <a:clrFrom>
                <a:srgbClr val="70AD47"/>
              </a:clrFrom>
              <a:clrTo>
                <a:srgbClr val="70AD47">
                  <a:alpha val="0"/>
                </a:srgbClr>
              </a:clrTo>
            </a:clrChange>
          </a:blip>
          <a:stretch>
            <a:fillRect/>
          </a:stretch>
        </p:blipFill>
        <p:spPr>
          <a:xfrm>
            <a:off x="416897" y="373027"/>
            <a:ext cx="4279281" cy="1558741"/>
          </a:xfrm>
          <a:prstGeom prst="rect">
            <a:avLst/>
          </a:prstGeom>
          <a:ln>
            <a:noFill/>
          </a:ln>
          <a:effectLst>
            <a:outerShdw blurRad="292100" dist="139700" dir="2700000" algn="tl" rotWithShape="0">
              <a:srgbClr val="333333">
                <a:alpha val="65000"/>
              </a:srgbClr>
            </a:outerShdw>
          </a:effectLst>
        </p:spPr>
      </p:pic>
      <p:sp>
        <p:nvSpPr>
          <p:cNvPr id="5" name="Title 1">
            <a:extLst>
              <a:ext uri="{FF2B5EF4-FFF2-40B4-BE49-F238E27FC236}">
                <a16:creationId xmlns:a16="http://schemas.microsoft.com/office/drawing/2014/main" id="{72E5D590-FB32-53D2-F017-8AF9F42C0178}"/>
              </a:ext>
            </a:extLst>
          </p:cNvPr>
          <p:cNvSpPr txBox="1">
            <a:spLocks/>
          </p:cNvSpPr>
          <p:nvPr userDrawn="1"/>
        </p:nvSpPr>
        <p:spPr>
          <a:xfrm>
            <a:off x="735530" y="2887466"/>
            <a:ext cx="11039572" cy="1742137"/>
          </a:xfrm>
          <a:prstGeom prst="rect">
            <a:avLst/>
          </a:prstGeom>
        </p:spPr>
        <p:txBody>
          <a:bodyPr vert="horz" lIns="0" tIns="0" rIns="0" bIns="0" rtlCol="0" anchor="b" anchorCtr="0">
            <a:normAutofit/>
          </a:bodyPr>
          <a:lstStyle>
            <a:lvl1pPr algn="l" defTabSz="685800" rtl="0" eaLnBrk="1" latinLnBrk="0" hangingPunct="1">
              <a:lnSpc>
                <a:spcPts val="4000"/>
              </a:lnSpc>
              <a:spcBef>
                <a:spcPct val="0"/>
              </a:spcBef>
              <a:buNone/>
              <a:defRPr sz="4000" b="1" kern="1200">
                <a:solidFill>
                  <a:srgbClr val="0F1272"/>
                </a:solidFill>
                <a:latin typeface="Amasis MT Pro" panose="02040604050005020304" pitchFamily="18" charset="77"/>
                <a:ea typeface="+mj-ea"/>
                <a:cs typeface="+mj-cs"/>
              </a:defRPr>
            </a:lvl1pPr>
          </a:lstStyle>
          <a:p>
            <a:r>
              <a:rPr lang="en-GB" sz="5333">
                <a:solidFill>
                  <a:schemeClr val="bg1">
                    <a:lumMod val="85000"/>
                  </a:schemeClr>
                </a:solidFill>
              </a:rPr>
              <a:t>Click to edit Master title style</a:t>
            </a:r>
            <a:endParaRPr lang="en-US" sz="5333">
              <a:solidFill>
                <a:schemeClr val="bg1">
                  <a:lumMod val="85000"/>
                </a:schemeClr>
              </a:solidFill>
            </a:endParaRPr>
          </a:p>
        </p:txBody>
      </p:sp>
      <p:sp>
        <p:nvSpPr>
          <p:cNvPr id="6" name="Content Placeholder 2">
            <a:extLst>
              <a:ext uri="{FF2B5EF4-FFF2-40B4-BE49-F238E27FC236}">
                <a16:creationId xmlns:a16="http://schemas.microsoft.com/office/drawing/2014/main" id="{9466E8AA-1BB7-C8F7-74B6-83CD21A3D1A8}"/>
              </a:ext>
            </a:extLst>
          </p:cNvPr>
          <p:cNvSpPr>
            <a:spLocks noGrp="1"/>
          </p:cNvSpPr>
          <p:nvPr>
            <p:ph idx="10"/>
          </p:nvPr>
        </p:nvSpPr>
        <p:spPr>
          <a:xfrm>
            <a:off x="735531" y="4764541"/>
            <a:ext cx="11039573" cy="1742137"/>
          </a:xfrm>
        </p:spPr>
        <p:txBody>
          <a:bodyPr lIns="0" tIns="0" rIns="0" bIns="0"/>
          <a:lstStyle>
            <a:lvl1pPr marL="239994" indent="-239994">
              <a:lnSpc>
                <a:spcPct val="100000"/>
              </a:lnSpc>
              <a:spcBef>
                <a:spcPts val="667"/>
              </a:spcBef>
              <a:defRPr>
                <a:solidFill>
                  <a:schemeClr val="bg1"/>
                </a:solidFill>
                <a:latin typeface="Lato" panose="020F0502020204030203" pitchFamily="34" charset="77"/>
              </a:defRPr>
            </a:lvl1pPr>
            <a:lvl2pPr marL="479988" indent="-239994">
              <a:lnSpc>
                <a:spcPct val="100000"/>
              </a:lnSpc>
              <a:spcBef>
                <a:spcPts val="0"/>
              </a:spcBef>
              <a:defRPr>
                <a:solidFill>
                  <a:schemeClr val="bg1"/>
                </a:solidFill>
                <a:latin typeface="Lato" panose="020F0502020204030203" pitchFamily="34" charset="77"/>
              </a:defRPr>
            </a:lvl2pPr>
            <a:lvl3pPr marL="719982" indent="-239994">
              <a:lnSpc>
                <a:spcPct val="100000"/>
              </a:lnSpc>
              <a:spcBef>
                <a:spcPts val="0"/>
              </a:spcBef>
              <a:defRPr>
                <a:solidFill>
                  <a:schemeClr val="bg1"/>
                </a:solidFill>
                <a:latin typeface="Lato" panose="020F0502020204030203" pitchFamily="34" charset="77"/>
              </a:defRPr>
            </a:lvl3pPr>
            <a:lvl4pPr marL="959976" indent="-239994">
              <a:lnSpc>
                <a:spcPct val="100000"/>
              </a:lnSpc>
              <a:spcBef>
                <a:spcPts val="0"/>
              </a:spcBef>
              <a:defRPr>
                <a:solidFill>
                  <a:schemeClr val="bg1"/>
                </a:solidFill>
                <a:latin typeface="Lato" panose="020F0502020204030203" pitchFamily="34" charset="77"/>
              </a:defRPr>
            </a:lvl4pPr>
            <a:lvl5pPr marL="1199970" indent="-239994">
              <a:lnSpc>
                <a:spcPct val="100000"/>
              </a:lnSpc>
              <a:spcBef>
                <a:spcPts val="0"/>
              </a:spcBef>
              <a:defRPr>
                <a:solidFill>
                  <a:schemeClr val="bg1"/>
                </a:solidFill>
                <a:latin typeface="Lato" panose="020F0502020204030203"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95045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530" y="673135"/>
            <a:ext cx="11039572" cy="1325563"/>
          </a:xfrm>
        </p:spPr>
        <p:txBody>
          <a:bodyPr lIns="0" tIns="0" rIns="0" bIns="0" anchor="b" anchorCtr="0">
            <a:normAutofit/>
          </a:bodyPr>
          <a:lstStyle>
            <a:lvl1pPr>
              <a:lnSpc>
                <a:spcPts val="4000"/>
              </a:lnSpc>
              <a:defRPr sz="4000" b="1">
                <a:solidFill>
                  <a:srgbClr val="0F1272"/>
                </a:solidFill>
                <a:latin typeface="Amasis MT Pro" panose="02040604050005020304" pitchFamily="18" charset="77"/>
              </a:defRPr>
            </a:lvl1pPr>
          </a:lstStyle>
          <a:p>
            <a:r>
              <a:rPr lang="en-GB"/>
              <a:t>Click to edit Master title style</a:t>
            </a:r>
            <a:endParaRPr lang="en-US"/>
          </a:p>
        </p:txBody>
      </p:sp>
    </p:spTree>
    <p:extLst>
      <p:ext uri="{BB962C8B-B14F-4D97-AF65-F5344CB8AC3E}">
        <p14:creationId xmlns:p14="http://schemas.microsoft.com/office/powerpoint/2010/main" val="3227949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530" y="673135"/>
            <a:ext cx="11039572" cy="1325563"/>
          </a:xfrm>
        </p:spPr>
        <p:txBody>
          <a:bodyPr lIns="0" tIns="0" rIns="0" bIns="0" anchor="b" anchorCtr="0">
            <a:normAutofit/>
          </a:bodyPr>
          <a:lstStyle>
            <a:lvl1pPr>
              <a:lnSpc>
                <a:spcPts val="4000"/>
              </a:lnSpc>
              <a:defRPr sz="4000" b="1">
                <a:solidFill>
                  <a:srgbClr val="0F1272"/>
                </a:solidFill>
                <a:latin typeface="Amasis MT Pro" panose="02040604050005020304" pitchFamily="18" charset="77"/>
              </a:defRPr>
            </a:lvl1pPr>
          </a:lstStyle>
          <a:p>
            <a:r>
              <a:rPr lang="en-GB"/>
              <a:t>Click to edit Master title style</a:t>
            </a:r>
            <a:endParaRPr lang="en-US"/>
          </a:p>
        </p:txBody>
      </p:sp>
    </p:spTree>
    <p:extLst>
      <p:ext uri="{BB962C8B-B14F-4D97-AF65-F5344CB8AC3E}">
        <p14:creationId xmlns:p14="http://schemas.microsoft.com/office/powerpoint/2010/main" val="24085319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530" y="673135"/>
            <a:ext cx="11039572" cy="1325563"/>
          </a:xfrm>
        </p:spPr>
        <p:txBody>
          <a:bodyPr lIns="0" tIns="0" rIns="0" bIns="0" anchor="b" anchorCtr="0">
            <a:normAutofit/>
          </a:bodyPr>
          <a:lstStyle>
            <a:lvl1pPr>
              <a:lnSpc>
                <a:spcPts val="4000"/>
              </a:lnSpc>
              <a:defRPr sz="4000" b="1">
                <a:solidFill>
                  <a:srgbClr val="0F1272"/>
                </a:solidFill>
                <a:latin typeface="Amasis MT Pro" panose="02040604050005020304" pitchFamily="18" charset="77"/>
              </a:defRPr>
            </a:lvl1pPr>
          </a:lstStyle>
          <a:p>
            <a:r>
              <a:rPr lang="en-GB"/>
              <a:t>Click to edit Master title style</a:t>
            </a:r>
            <a:endParaRPr lang="en-US"/>
          </a:p>
        </p:txBody>
      </p:sp>
    </p:spTree>
    <p:extLst>
      <p:ext uri="{BB962C8B-B14F-4D97-AF65-F5344CB8AC3E}">
        <p14:creationId xmlns:p14="http://schemas.microsoft.com/office/powerpoint/2010/main" val="17537426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530" y="673135"/>
            <a:ext cx="11039572" cy="1325563"/>
          </a:xfrm>
        </p:spPr>
        <p:txBody>
          <a:bodyPr lIns="0" tIns="0" rIns="0" bIns="0" anchor="b" anchorCtr="0">
            <a:normAutofit/>
          </a:bodyPr>
          <a:lstStyle>
            <a:lvl1pPr>
              <a:lnSpc>
                <a:spcPts val="4000"/>
              </a:lnSpc>
              <a:defRPr sz="4000" b="1">
                <a:solidFill>
                  <a:srgbClr val="EC6607"/>
                </a:solidFill>
                <a:latin typeface="Amasis MT Pro" panose="02040604050005020304" pitchFamily="18" charset="77"/>
              </a:defRPr>
            </a:lvl1pPr>
          </a:lstStyle>
          <a:p>
            <a:r>
              <a:rPr lang="en-GB"/>
              <a:t>Click to edit Master title style</a:t>
            </a:r>
            <a:endParaRPr lang="en-US"/>
          </a:p>
        </p:txBody>
      </p:sp>
      <p:sp>
        <p:nvSpPr>
          <p:cNvPr id="3" name="Content Placeholder 2"/>
          <p:cNvSpPr>
            <a:spLocks noGrp="1"/>
          </p:cNvSpPr>
          <p:nvPr>
            <p:ph idx="1"/>
          </p:nvPr>
        </p:nvSpPr>
        <p:spPr>
          <a:xfrm>
            <a:off x="735531" y="2133635"/>
            <a:ext cx="11039573" cy="4351339"/>
          </a:xfrm>
        </p:spPr>
        <p:txBody>
          <a:bodyPr lIns="0" tIns="0" rIns="0" bIns="0"/>
          <a:lstStyle>
            <a:lvl1pPr marL="239994" indent="-239994">
              <a:lnSpc>
                <a:spcPct val="100000"/>
              </a:lnSpc>
              <a:spcBef>
                <a:spcPts val="667"/>
              </a:spcBef>
              <a:defRPr>
                <a:solidFill>
                  <a:schemeClr val="bg1"/>
                </a:solidFill>
                <a:latin typeface="Lato" panose="020F0502020204030203" pitchFamily="34" charset="77"/>
              </a:defRPr>
            </a:lvl1pPr>
            <a:lvl2pPr marL="479988" indent="-239994">
              <a:lnSpc>
                <a:spcPct val="100000"/>
              </a:lnSpc>
              <a:spcBef>
                <a:spcPts val="0"/>
              </a:spcBef>
              <a:defRPr>
                <a:solidFill>
                  <a:schemeClr val="bg1"/>
                </a:solidFill>
                <a:latin typeface="Lato" panose="020F0502020204030203" pitchFamily="34" charset="77"/>
              </a:defRPr>
            </a:lvl2pPr>
            <a:lvl3pPr marL="719982" indent="-239994">
              <a:lnSpc>
                <a:spcPct val="100000"/>
              </a:lnSpc>
              <a:spcBef>
                <a:spcPts val="0"/>
              </a:spcBef>
              <a:defRPr>
                <a:solidFill>
                  <a:schemeClr val="bg1"/>
                </a:solidFill>
                <a:latin typeface="Lato" panose="020F0502020204030203" pitchFamily="34" charset="77"/>
              </a:defRPr>
            </a:lvl3pPr>
            <a:lvl4pPr marL="959976" indent="-239994">
              <a:lnSpc>
                <a:spcPct val="100000"/>
              </a:lnSpc>
              <a:spcBef>
                <a:spcPts val="0"/>
              </a:spcBef>
              <a:defRPr>
                <a:solidFill>
                  <a:schemeClr val="bg1"/>
                </a:solidFill>
                <a:latin typeface="Lato" panose="020F0502020204030203" pitchFamily="34" charset="77"/>
              </a:defRPr>
            </a:lvl4pPr>
            <a:lvl5pPr marL="1199970" indent="-239994">
              <a:lnSpc>
                <a:spcPct val="100000"/>
              </a:lnSpc>
              <a:spcBef>
                <a:spcPts val="0"/>
              </a:spcBef>
              <a:defRPr>
                <a:solidFill>
                  <a:schemeClr val="bg1"/>
                </a:solidFill>
                <a:latin typeface="Lato" panose="020F0502020204030203"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30051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530" y="673135"/>
            <a:ext cx="11039572" cy="1325563"/>
          </a:xfrm>
        </p:spPr>
        <p:txBody>
          <a:bodyPr lIns="0" tIns="0" rIns="0" bIns="0" anchor="b" anchorCtr="0">
            <a:normAutofit/>
          </a:bodyPr>
          <a:lstStyle>
            <a:lvl1pPr>
              <a:lnSpc>
                <a:spcPts val="4000"/>
              </a:lnSpc>
              <a:defRPr sz="4000" b="1">
                <a:solidFill>
                  <a:srgbClr val="0F1272"/>
                </a:solidFill>
                <a:latin typeface="Amasis MT Pro" panose="02040604050005020304" pitchFamily="18" charset="77"/>
              </a:defRPr>
            </a:lvl1pPr>
          </a:lstStyle>
          <a:p>
            <a:r>
              <a:rPr lang="en-GB"/>
              <a:t>Click to edit Master title style</a:t>
            </a:r>
            <a:endParaRPr lang="en-US"/>
          </a:p>
        </p:txBody>
      </p:sp>
      <p:sp>
        <p:nvSpPr>
          <p:cNvPr id="3" name="Content Placeholder 2"/>
          <p:cNvSpPr>
            <a:spLocks noGrp="1"/>
          </p:cNvSpPr>
          <p:nvPr>
            <p:ph idx="1"/>
          </p:nvPr>
        </p:nvSpPr>
        <p:spPr>
          <a:xfrm>
            <a:off x="735531" y="2133635"/>
            <a:ext cx="11039573" cy="4351339"/>
          </a:xfrm>
        </p:spPr>
        <p:txBody>
          <a:bodyPr lIns="0" tIns="0" rIns="0" bIns="0"/>
          <a:lstStyle>
            <a:lvl1pPr marL="239994" indent="-239994">
              <a:lnSpc>
                <a:spcPct val="100000"/>
              </a:lnSpc>
              <a:spcBef>
                <a:spcPts val="667"/>
              </a:spcBef>
              <a:defRPr>
                <a:solidFill>
                  <a:srgbClr val="0F1272"/>
                </a:solidFill>
                <a:latin typeface="Lato" panose="020F0502020204030203" pitchFamily="34" charset="77"/>
              </a:defRPr>
            </a:lvl1pPr>
            <a:lvl2pPr marL="479988" indent="-239994">
              <a:lnSpc>
                <a:spcPct val="100000"/>
              </a:lnSpc>
              <a:spcBef>
                <a:spcPts val="0"/>
              </a:spcBef>
              <a:defRPr>
                <a:solidFill>
                  <a:srgbClr val="0F1272"/>
                </a:solidFill>
                <a:latin typeface="Lato" panose="020F0502020204030203" pitchFamily="34" charset="77"/>
              </a:defRPr>
            </a:lvl2pPr>
            <a:lvl3pPr marL="719982" indent="-239994">
              <a:lnSpc>
                <a:spcPct val="100000"/>
              </a:lnSpc>
              <a:spcBef>
                <a:spcPts val="0"/>
              </a:spcBef>
              <a:defRPr>
                <a:solidFill>
                  <a:srgbClr val="0F1272"/>
                </a:solidFill>
                <a:latin typeface="Lato" panose="020F0502020204030203" pitchFamily="34" charset="77"/>
              </a:defRPr>
            </a:lvl3pPr>
            <a:lvl4pPr marL="959976" indent="-239994">
              <a:lnSpc>
                <a:spcPct val="100000"/>
              </a:lnSpc>
              <a:spcBef>
                <a:spcPts val="0"/>
              </a:spcBef>
              <a:defRPr>
                <a:solidFill>
                  <a:srgbClr val="0F1272"/>
                </a:solidFill>
                <a:latin typeface="Lato" panose="020F0502020204030203" pitchFamily="34" charset="77"/>
              </a:defRPr>
            </a:lvl4pPr>
            <a:lvl5pPr marL="1199970" indent="-239994">
              <a:lnSpc>
                <a:spcPct val="100000"/>
              </a:lnSpc>
              <a:spcBef>
                <a:spcPts val="0"/>
              </a:spcBef>
              <a:defRPr>
                <a:solidFill>
                  <a:srgbClr val="0F1272"/>
                </a:solidFill>
                <a:latin typeface="Lato" panose="020F0502020204030203"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54725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530" y="673135"/>
            <a:ext cx="11039572" cy="1325563"/>
          </a:xfrm>
        </p:spPr>
        <p:txBody>
          <a:bodyPr lIns="0" tIns="0" rIns="0" bIns="0" anchor="b" anchorCtr="0">
            <a:normAutofit/>
          </a:bodyPr>
          <a:lstStyle>
            <a:lvl1pPr>
              <a:lnSpc>
                <a:spcPts val="4000"/>
              </a:lnSpc>
              <a:defRPr sz="4000" b="1">
                <a:solidFill>
                  <a:srgbClr val="EC6607"/>
                </a:solidFill>
                <a:latin typeface="Amasis MT Pro" panose="02040604050005020304" pitchFamily="18" charset="77"/>
              </a:defRPr>
            </a:lvl1pPr>
          </a:lstStyle>
          <a:p>
            <a:r>
              <a:rPr lang="en-GB"/>
              <a:t>Click to edit Master title style</a:t>
            </a:r>
            <a:endParaRPr lang="en-US"/>
          </a:p>
        </p:txBody>
      </p:sp>
      <p:sp>
        <p:nvSpPr>
          <p:cNvPr id="3" name="Content Placeholder 2"/>
          <p:cNvSpPr>
            <a:spLocks noGrp="1"/>
          </p:cNvSpPr>
          <p:nvPr>
            <p:ph idx="1"/>
          </p:nvPr>
        </p:nvSpPr>
        <p:spPr>
          <a:xfrm>
            <a:off x="735531" y="2133635"/>
            <a:ext cx="11039573" cy="4351339"/>
          </a:xfrm>
        </p:spPr>
        <p:txBody>
          <a:bodyPr lIns="0" tIns="0" rIns="0" bIns="0"/>
          <a:lstStyle>
            <a:lvl1pPr marL="239994" indent="-239994">
              <a:lnSpc>
                <a:spcPct val="100000"/>
              </a:lnSpc>
              <a:spcBef>
                <a:spcPts val="667"/>
              </a:spcBef>
              <a:defRPr>
                <a:solidFill>
                  <a:srgbClr val="0F1272"/>
                </a:solidFill>
                <a:latin typeface="Lato" panose="020F0502020204030203" pitchFamily="34" charset="77"/>
              </a:defRPr>
            </a:lvl1pPr>
            <a:lvl2pPr marL="479988" indent="-239994">
              <a:lnSpc>
                <a:spcPct val="100000"/>
              </a:lnSpc>
              <a:spcBef>
                <a:spcPts val="0"/>
              </a:spcBef>
              <a:defRPr>
                <a:solidFill>
                  <a:srgbClr val="0F1272"/>
                </a:solidFill>
                <a:latin typeface="Lato" panose="020F0502020204030203" pitchFamily="34" charset="77"/>
              </a:defRPr>
            </a:lvl2pPr>
            <a:lvl3pPr marL="719982" indent="-239994">
              <a:lnSpc>
                <a:spcPct val="100000"/>
              </a:lnSpc>
              <a:spcBef>
                <a:spcPts val="0"/>
              </a:spcBef>
              <a:defRPr>
                <a:solidFill>
                  <a:srgbClr val="0F1272"/>
                </a:solidFill>
                <a:latin typeface="Lato" panose="020F0502020204030203" pitchFamily="34" charset="77"/>
              </a:defRPr>
            </a:lvl3pPr>
            <a:lvl4pPr marL="959976" indent="-239994">
              <a:lnSpc>
                <a:spcPct val="100000"/>
              </a:lnSpc>
              <a:spcBef>
                <a:spcPts val="0"/>
              </a:spcBef>
              <a:defRPr>
                <a:solidFill>
                  <a:srgbClr val="0F1272"/>
                </a:solidFill>
                <a:latin typeface="Lato" panose="020F0502020204030203" pitchFamily="34" charset="77"/>
              </a:defRPr>
            </a:lvl4pPr>
            <a:lvl5pPr marL="1199970" indent="-239994">
              <a:lnSpc>
                <a:spcPct val="100000"/>
              </a:lnSpc>
              <a:spcBef>
                <a:spcPts val="0"/>
              </a:spcBef>
              <a:defRPr>
                <a:solidFill>
                  <a:srgbClr val="0F1272"/>
                </a:solidFill>
                <a:latin typeface="Lato" panose="020F0502020204030203"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23432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29327-C111-F579-DF07-356BB44BC0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A4DB76-9555-2180-D615-EAC6506666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EDFBC8-F9CB-4948-FB30-7290581248A2}"/>
              </a:ext>
            </a:extLst>
          </p:cNvPr>
          <p:cNvSpPr>
            <a:spLocks noGrp="1"/>
          </p:cNvSpPr>
          <p:nvPr>
            <p:ph type="dt" sz="half" idx="10"/>
          </p:nvPr>
        </p:nvSpPr>
        <p:spPr/>
        <p:txBody>
          <a:bodyPr/>
          <a:lstStyle/>
          <a:p>
            <a:fld id="{766D926A-9AED-466F-BADB-6E323590F9F4}" type="datetimeFigureOut">
              <a:rPr lang="en-US" smtClean="0"/>
              <a:t>7/8/24</a:t>
            </a:fld>
            <a:endParaRPr lang="en-US"/>
          </a:p>
        </p:txBody>
      </p:sp>
      <p:sp>
        <p:nvSpPr>
          <p:cNvPr id="5" name="Footer Placeholder 4">
            <a:extLst>
              <a:ext uri="{FF2B5EF4-FFF2-40B4-BE49-F238E27FC236}">
                <a16:creationId xmlns:a16="http://schemas.microsoft.com/office/drawing/2014/main" id="{3F65E8C2-6F61-9252-03E4-7C2923DC90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BCBA6D-4E56-AEF4-433E-524794FA700A}"/>
              </a:ext>
            </a:extLst>
          </p:cNvPr>
          <p:cNvSpPr>
            <a:spLocks noGrp="1"/>
          </p:cNvSpPr>
          <p:nvPr>
            <p:ph type="sldNum" sz="quarter" idx="12"/>
          </p:nvPr>
        </p:nvSpPr>
        <p:spPr/>
        <p:txBody>
          <a:bodyPr/>
          <a:lstStyle/>
          <a:p>
            <a:fld id="{AA5DDA41-1EB5-4F42-8BCA-08C5DC4B37C0}" type="slidenum">
              <a:rPr lang="en-US" smtClean="0"/>
              <a:t>‹nr.›</a:t>
            </a:fld>
            <a:endParaRPr lang="en-US"/>
          </a:p>
        </p:txBody>
      </p:sp>
    </p:spTree>
    <p:extLst>
      <p:ext uri="{BB962C8B-B14F-4D97-AF65-F5344CB8AC3E}">
        <p14:creationId xmlns:p14="http://schemas.microsoft.com/office/powerpoint/2010/main" val="505857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ABEAA-9C4D-4DCF-FE04-8DE5808BF4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D3CEFA-13D9-57E2-DC1C-6CE0F04FE8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089B79-2EDB-C7FD-6751-EBC79E525D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0B6346-B223-300D-C0AE-0C2606E7E1EF}"/>
              </a:ext>
            </a:extLst>
          </p:cNvPr>
          <p:cNvSpPr>
            <a:spLocks noGrp="1"/>
          </p:cNvSpPr>
          <p:nvPr>
            <p:ph type="dt" sz="half" idx="10"/>
          </p:nvPr>
        </p:nvSpPr>
        <p:spPr/>
        <p:txBody>
          <a:bodyPr/>
          <a:lstStyle/>
          <a:p>
            <a:fld id="{766D926A-9AED-466F-BADB-6E323590F9F4}" type="datetimeFigureOut">
              <a:rPr lang="en-US" smtClean="0"/>
              <a:t>7/8/24</a:t>
            </a:fld>
            <a:endParaRPr lang="en-US"/>
          </a:p>
        </p:txBody>
      </p:sp>
      <p:sp>
        <p:nvSpPr>
          <p:cNvPr id="6" name="Footer Placeholder 5">
            <a:extLst>
              <a:ext uri="{FF2B5EF4-FFF2-40B4-BE49-F238E27FC236}">
                <a16:creationId xmlns:a16="http://schemas.microsoft.com/office/drawing/2014/main" id="{EBB0B9EC-B7B4-9C59-C8AD-35DD9D6F7C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4D7A8A-F0FF-3809-1606-82E96D31B4D7}"/>
              </a:ext>
            </a:extLst>
          </p:cNvPr>
          <p:cNvSpPr>
            <a:spLocks noGrp="1"/>
          </p:cNvSpPr>
          <p:nvPr>
            <p:ph type="sldNum" sz="quarter" idx="12"/>
          </p:nvPr>
        </p:nvSpPr>
        <p:spPr/>
        <p:txBody>
          <a:bodyPr/>
          <a:lstStyle/>
          <a:p>
            <a:fld id="{AA5DDA41-1EB5-4F42-8BCA-08C5DC4B37C0}" type="slidenum">
              <a:rPr lang="en-US" smtClean="0"/>
              <a:t>‹nr.›</a:t>
            </a:fld>
            <a:endParaRPr lang="en-US"/>
          </a:p>
        </p:txBody>
      </p:sp>
    </p:spTree>
    <p:extLst>
      <p:ext uri="{BB962C8B-B14F-4D97-AF65-F5344CB8AC3E}">
        <p14:creationId xmlns:p14="http://schemas.microsoft.com/office/powerpoint/2010/main" val="665611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C3AB9-0928-06C6-836E-C1DD2398A0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CFAD37-AEDA-E159-4A1F-3C9735526D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25133C-1C52-1EC6-D94A-C14636CA21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15C903-C205-6176-1B5D-E8C37F1022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BBC5F0-5AB8-FE91-C751-86E76B1633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C85235-45B6-703C-C405-77E2CFCF1F47}"/>
              </a:ext>
            </a:extLst>
          </p:cNvPr>
          <p:cNvSpPr>
            <a:spLocks noGrp="1"/>
          </p:cNvSpPr>
          <p:nvPr>
            <p:ph type="dt" sz="half" idx="10"/>
          </p:nvPr>
        </p:nvSpPr>
        <p:spPr/>
        <p:txBody>
          <a:bodyPr/>
          <a:lstStyle/>
          <a:p>
            <a:fld id="{766D926A-9AED-466F-BADB-6E323590F9F4}" type="datetimeFigureOut">
              <a:rPr lang="en-US" smtClean="0"/>
              <a:t>7/8/24</a:t>
            </a:fld>
            <a:endParaRPr lang="en-US"/>
          </a:p>
        </p:txBody>
      </p:sp>
      <p:sp>
        <p:nvSpPr>
          <p:cNvPr id="8" name="Footer Placeholder 7">
            <a:extLst>
              <a:ext uri="{FF2B5EF4-FFF2-40B4-BE49-F238E27FC236}">
                <a16:creationId xmlns:a16="http://schemas.microsoft.com/office/drawing/2014/main" id="{1782AE0A-7D44-D066-7508-6C248AAC78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69C5E1-31FD-EBB0-07CC-E082E4187A44}"/>
              </a:ext>
            </a:extLst>
          </p:cNvPr>
          <p:cNvSpPr>
            <a:spLocks noGrp="1"/>
          </p:cNvSpPr>
          <p:nvPr>
            <p:ph type="sldNum" sz="quarter" idx="12"/>
          </p:nvPr>
        </p:nvSpPr>
        <p:spPr/>
        <p:txBody>
          <a:bodyPr/>
          <a:lstStyle/>
          <a:p>
            <a:fld id="{AA5DDA41-1EB5-4F42-8BCA-08C5DC4B37C0}" type="slidenum">
              <a:rPr lang="en-US" smtClean="0"/>
              <a:t>‹nr.›</a:t>
            </a:fld>
            <a:endParaRPr lang="en-US"/>
          </a:p>
        </p:txBody>
      </p:sp>
    </p:spTree>
    <p:extLst>
      <p:ext uri="{BB962C8B-B14F-4D97-AF65-F5344CB8AC3E}">
        <p14:creationId xmlns:p14="http://schemas.microsoft.com/office/powerpoint/2010/main" val="4175535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E398F-3047-0494-2535-466AA67062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AD8B54-0F7F-230A-FCB0-4F41BD53954B}"/>
              </a:ext>
            </a:extLst>
          </p:cNvPr>
          <p:cNvSpPr>
            <a:spLocks noGrp="1"/>
          </p:cNvSpPr>
          <p:nvPr>
            <p:ph type="dt" sz="half" idx="10"/>
          </p:nvPr>
        </p:nvSpPr>
        <p:spPr/>
        <p:txBody>
          <a:bodyPr/>
          <a:lstStyle/>
          <a:p>
            <a:fld id="{766D926A-9AED-466F-BADB-6E323590F9F4}" type="datetimeFigureOut">
              <a:rPr lang="en-US" smtClean="0"/>
              <a:t>7/8/24</a:t>
            </a:fld>
            <a:endParaRPr lang="en-US"/>
          </a:p>
        </p:txBody>
      </p:sp>
      <p:sp>
        <p:nvSpPr>
          <p:cNvPr id="4" name="Footer Placeholder 3">
            <a:extLst>
              <a:ext uri="{FF2B5EF4-FFF2-40B4-BE49-F238E27FC236}">
                <a16:creationId xmlns:a16="http://schemas.microsoft.com/office/drawing/2014/main" id="{334A8231-F8C9-C423-B202-8C50E11D7C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5D6932-DEE9-F861-FAF9-A19AA7471668}"/>
              </a:ext>
            </a:extLst>
          </p:cNvPr>
          <p:cNvSpPr>
            <a:spLocks noGrp="1"/>
          </p:cNvSpPr>
          <p:nvPr>
            <p:ph type="sldNum" sz="quarter" idx="12"/>
          </p:nvPr>
        </p:nvSpPr>
        <p:spPr/>
        <p:txBody>
          <a:bodyPr/>
          <a:lstStyle/>
          <a:p>
            <a:fld id="{AA5DDA41-1EB5-4F42-8BCA-08C5DC4B37C0}" type="slidenum">
              <a:rPr lang="en-US" smtClean="0"/>
              <a:t>‹nr.›</a:t>
            </a:fld>
            <a:endParaRPr lang="en-US"/>
          </a:p>
        </p:txBody>
      </p:sp>
    </p:spTree>
    <p:extLst>
      <p:ext uri="{BB962C8B-B14F-4D97-AF65-F5344CB8AC3E}">
        <p14:creationId xmlns:p14="http://schemas.microsoft.com/office/powerpoint/2010/main" val="2828200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002A97-3864-7E34-719B-6CF1BE904F2A}"/>
              </a:ext>
            </a:extLst>
          </p:cNvPr>
          <p:cNvSpPr>
            <a:spLocks noGrp="1"/>
          </p:cNvSpPr>
          <p:nvPr>
            <p:ph type="dt" sz="half" idx="10"/>
          </p:nvPr>
        </p:nvSpPr>
        <p:spPr/>
        <p:txBody>
          <a:bodyPr/>
          <a:lstStyle/>
          <a:p>
            <a:fld id="{766D926A-9AED-466F-BADB-6E323590F9F4}" type="datetimeFigureOut">
              <a:rPr lang="en-US" smtClean="0"/>
              <a:t>7/8/24</a:t>
            </a:fld>
            <a:endParaRPr lang="en-US"/>
          </a:p>
        </p:txBody>
      </p:sp>
      <p:sp>
        <p:nvSpPr>
          <p:cNvPr id="3" name="Footer Placeholder 2">
            <a:extLst>
              <a:ext uri="{FF2B5EF4-FFF2-40B4-BE49-F238E27FC236}">
                <a16:creationId xmlns:a16="http://schemas.microsoft.com/office/drawing/2014/main" id="{D64016EE-E3E1-5F7E-720B-C72EA9F05C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A6F406-CF2E-44EC-6EBA-95088246E322}"/>
              </a:ext>
            </a:extLst>
          </p:cNvPr>
          <p:cNvSpPr>
            <a:spLocks noGrp="1"/>
          </p:cNvSpPr>
          <p:nvPr>
            <p:ph type="sldNum" sz="quarter" idx="12"/>
          </p:nvPr>
        </p:nvSpPr>
        <p:spPr/>
        <p:txBody>
          <a:bodyPr/>
          <a:lstStyle/>
          <a:p>
            <a:fld id="{AA5DDA41-1EB5-4F42-8BCA-08C5DC4B37C0}" type="slidenum">
              <a:rPr lang="en-US" smtClean="0"/>
              <a:t>‹nr.›</a:t>
            </a:fld>
            <a:endParaRPr lang="en-US"/>
          </a:p>
        </p:txBody>
      </p:sp>
    </p:spTree>
    <p:extLst>
      <p:ext uri="{BB962C8B-B14F-4D97-AF65-F5344CB8AC3E}">
        <p14:creationId xmlns:p14="http://schemas.microsoft.com/office/powerpoint/2010/main" val="589267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A46A9-9054-2A53-45C8-142CDDB33B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66E38A-B6EB-23FE-AE98-574B8FC23C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B2DB84-D79D-85F4-F091-02B404B147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610F4B-D14C-A30A-30B1-9CA1223964B6}"/>
              </a:ext>
            </a:extLst>
          </p:cNvPr>
          <p:cNvSpPr>
            <a:spLocks noGrp="1"/>
          </p:cNvSpPr>
          <p:nvPr>
            <p:ph type="dt" sz="half" idx="10"/>
          </p:nvPr>
        </p:nvSpPr>
        <p:spPr/>
        <p:txBody>
          <a:bodyPr/>
          <a:lstStyle/>
          <a:p>
            <a:fld id="{766D926A-9AED-466F-BADB-6E323590F9F4}" type="datetimeFigureOut">
              <a:rPr lang="en-US" smtClean="0"/>
              <a:t>7/8/24</a:t>
            </a:fld>
            <a:endParaRPr lang="en-US"/>
          </a:p>
        </p:txBody>
      </p:sp>
      <p:sp>
        <p:nvSpPr>
          <p:cNvPr id="6" name="Footer Placeholder 5">
            <a:extLst>
              <a:ext uri="{FF2B5EF4-FFF2-40B4-BE49-F238E27FC236}">
                <a16:creationId xmlns:a16="http://schemas.microsoft.com/office/drawing/2014/main" id="{BF8DBDE9-9019-2B2C-EF8D-F7C9013CD2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53DCC3-9979-9E43-2707-00DFDFAACACD}"/>
              </a:ext>
            </a:extLst>
          </p:cNvPr>
          <p:cNvSpPr>
            <a:spLocks noGrp="1"/>
          </p:cNvSpPr>
          <p:nvPr>
            <p:ph type="sldNum" sz="quarter" idx="12"/>
          </p:nvPr>
        </p:nvSpPr>
        <p:spPr/>
        <p:txBody>
          <a:bodyPr/>
          <a:lstStyle/>
          <a:p>
            <a:fld id="{AA5DDA41-1EB5-4F42-8BCA-08C5DC4B37C0}" type="slidenum">
              <a:rPr lang="en-US" smtClean="0"/>
              <a:t>‹nr.›</a:t>
            </a:fld>
            <a:endParaRPr lang="en-US"/>
          </a:p>
        </p:txBody>
      </p:sp>
    </p:spTree>
    <p:extLst>
      <p:ext uri="{BB962C8B-B14F-4D97-AF65-F5344CB8AC3E}">
        <p14:creationId xmlns:p14="http://schemas.microsoft.com/office/powerpoint/2010/main" val="1099084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99684-0B30-5F51-FF1B-22EDEE6337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DC1C4C-48F8-AD72-D35D-5CF1E5DB2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A4F0F5-122D-88DD-546E-25A83FD966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59BBDF-AB7D-5013-D612-4D184A04F84A}"/>
              </a:ext>
            </a:extLst>
          </p:cNvPr>
          <p:cNvSpPr>
            <a:spLocks noGrp="1"/>
          </p:cNvSpPr>
          <p:nvPr>
            <p:ph type="dt" sz="half" idx="10"/>
          </p:nvPr>
        </p:nvSpPr>
        <p:spPr/>
        <p:txBody>
          <a:bodyPr/>
          <a:lstStyle/>
          <a:p>
            <a:fld id="{766D926A-9AED-466F-BADB-6E323590F9F4}" type="datetimeFigureOut">
              <a:rPr lang="en-US" smtClean="0"/>
              <a:t>7/8/24</a:t>
            </a:fld>
            <a:endParaRPr lang="en-US"/>
          </a:p>
        </p:txBody>
      </p:sp>
      <p:sp>
        <p:nvSpPr>
          <p:cNvPr id="6" name="Footer Placeholder 5">
            <a:extLst>
              <a:ext uri="{FF2B5EF4-FFF2-40B4-BE49-F238E27FC236}">
                <a16:creationId xmlns:a16="http://schemas.microsoft.com/office/drawing/2014/main" id="{3FDF7434-C220-116F-B237-46499D5506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33F069-0A83-D4E6-F3DD-10C1679A2386}"/>
              </a:ext>
            </a:extLst>
          </p:cNvPr>
          <p:cNvSpPr>
            <a:spLocks noGrp="1"/>
          </p:cNvSpPr>
          <p:nvPr>
            <p:ph type="sldNum" sz="quarter" idx="12"/>
          </p:nvPr>
        </p:nvSpPr>
        <p:spPr/>
        <p:txBody>
          <a:bodyPr/>
          <a:lstStyle/>
          <a:p>
            <a:fld id="{AA5DDA41-1EB5-4F42-8BCA-08C5DC4B37C0}" type="slidenum">
              <a:rPr lang="en-US" smtClean="0"/>
              <a:t>‹nr.›</a:t>
            </a:fld>
            <a:endParaRPr lang="en-US"/>
          </a:p>
        </p:txBody>
      </p:sp>
    </p:spTree>
    <p:extLst>
      <p:ext uri="{BB962C8B-B14F-4D97-AF65-F5344CB8AC3E}">
        <p14:creationId xmlns:p14="http://schemas.microsoft.com/office/powerpoint/2010/main" val="306515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2AFA33-D1A2-1B95-8440-EE8C0548D7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7DE640-9D76-E221-17CF-3204030C38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EC0C77-EFFA-99C2-39FF-15413ED94D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6D926A-9AED-466F-BADB-6E323590F9F4}" type="datetimeFigureOut">
              <a:rPr lang="en-US" smtClean="0"/>
              <a:t>7/8/24</a:t>
            </a:fld>
            <a:endParaRPr lang="en-US"/>
          </a:p>
        </p:txBody>
      </p:sp>
      <p:sp>
        <p:nvSpPr>
          <p:cNvPr id="5" name="Footer Placeholder 4">
            <a:extLst>
              <a:ext uri="{FF2B5EF4-FFF2-40B4-BE49-F238E27FC236}">
                <a16:creationId xmlns:a16="http://schemas.microsoft.com/office/drawing/2014/main" id="{A94C4E20-0DA8-C0E3-BB2A-2473F8FD96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20B2DF-467B-C2F5-1ED9-0B9BBA9AC8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DDA41-1EB5-4F42-8BCA-08C5DC4B37C0}" type="slidenum">
              <a:rPr lang="en-US" smtClean="0"/>
              <a:t>‹nr.›</a:t>
            </a:fld>
            <a:endParaRPr lang="en-US"/>
          </a:p>
        </p:txBody>
      </p:sp>
    </p:spTree>
    <p:extLst>
      <p:ext uri="{BB962C8B-B14F-4D97-AF65-F5344CB8AC3E}">
        <p14:creationId xmlns:p14="http://schemas.microsoft.com/office/powerpoint/2010/main" val="475449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03297-3CF6-B046-88C0-79A3BE30CD54}" type="datetimeFigureOut">
              <a:rPr lang="en-US" smtClean="0"/>
              <a:t>7/8/24</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A52FBA-3A3B-CB49-BE5E-ED118BB404E1}" type="slidenum">
              <a:rPr lang="en-US" smtClean="0"/>
              <a:t>‹nr.›</a:t>
            </a:fld>
            <a:endParaRPr lang="en-US"/>
          </a:p>
        </p:txBody>
      </p:sp>
    </p:spTree>
    <p:extLst>
      <p:ext uri="{BB962C8B-B14F-4D97-AF65-F5344CB8AC3E}">
        <p14:creationId xmlns:p14="http://schemas.microsoft.com/office/powerpoint/2010/main" val="1985698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2BDA7974-B14D-DA80-F85A-9B361C2E7B9C}"/>
              </a:ext>
            </a:extLst>
          </p:cNvPr>
          <p:cNvSpPr txBox="1">
            <a:spLocks/>
          </p:cNvSpPr>
          <p:nvPr/>
        </p:nvSpPr>
        <p:spPr>
          <a:xfrm>
            <a:off x="2964330" y="1826638"/>
            <a:ext cx="8206300" cy="541535"/>
          </a:xfrm>
          <a:prstGeom prst="rect">
            <a:avLst/>
          </a:prstGeom>
        </p:spPr>
        <p:txBody>
          <a:bodyPr vert="horz" lIns="0" tIns="0" rIns="0" bIns="0" rtlCol="0" anchor="b" anchorCtr="0">
            <a:noAutofit/>
          </a:bodyPr>
          <a:lstStyle>
            <a:lvl1pPr algn="l" defTabSz="685800" rtl="0" eaLnBrk="1" latinLnBrk="0" hangingPunct="1">
              <a:lnSpc>
                <a:spcPts val="4000"/>
              </a:lnSpc>
              <a:spcBef>
                <a:spcPct val="0"/>
              </a:spcBef>
              <a:buNone/>
              <a:defRPr sz="4000" b="1" kern="1200">
                <a:solidFill>
                  <a:schemeClr val="bg1"/>
                </a:solidFill>
                <a:latin typeface="Amasis MT Pro" panose="02040604050005020304" pitchFamily="18" charset="77"/>
                <a:ea typeface="+mj-ea"/>
                <a:cs typeface="+mj-cs"/>
              </a:defRPr>
            </a:lvl1pPr>
          </a:lstStyle>
          <a:p>
            <a:pPr defTabSz="914377">
              <a:lnSpc>
                <a:spcPct val="100000"/>
              </a:lnSpc>
            </a:pPr>
            <a:r>
              <a:rPr lang="en-US" sz="2400" dirty="0">
                <a:solidFill>
                  <a:srgbClr val="FFE600"/>
                </a:solidFill>
                <a:effectLst>
                  <a:outerShdw blurRad="38100" dist="38100" dir="2700000" algn="tl">
                    <a:srgbClr val="000000">
                      <a:alpha val="43137"/>
                    </a:srgbClr>
                  </a:outerShdw>
                </a:effectLst>
                <a:latin typeface="Bahnschrift SemiLight" panose="020B0502040204020203" pitchFamily="34" charset="0"/>
              </a:rPr>
              <a:t>Session 1: Reaped benefits and peculiarities for individuals </a:t>
            </a:r>
          </a:p>
        </p:txBody>
      </p:sp>
      <p:sp>
        <p:nvSpPr>
          <p:cNvPr id="10" name="Tijdelijke aanduiding voor inhoud 2">
            <a:extLst>
              <a:ext uri="{FF2B5EF4-FFF2-40B4-BE49-F238E27FC236}">
                <a16:creationId xmlns:a16="http://schemas.microsoft.com/office/drawing/2014/main" id="{1306D675-D6B1-6691-FCC2-123768A2ECF2}"/>
              </a:ext>
            </a:extLst>
          </p:cNvPr>
          <p:cNvSpPr txBox="1">
            <a:spLocks/>
          </p:cNvSpPr>
          <p:nvPr/>
        </p:nvSpPr>
        <p:spPr>
          <a:xfrm>
            <a:off x="2964330" y="2467936"/>
            <a:ext cx="8610153" cy="2160760"/>
          </a:xfrm>
          <a:prstGeom prst="rect">
            <a:avLst/>
          </a:prstGeom>
        </p:spPr>
        <p:txBody>
          <a:bodyPr vert="horz" lIns="0" tIns="0" rIns="0" bIns="0" rtlCol="0">
            <a:noAutofit/>
          </a:bodyPr>
          <a:lstStyle>
            <a:lvl1pPr marL="180000" indent="-180000" algn="l" defTabSz="685800" rtl="0" eaLnBrk="1" latinLnBrk="0" hangingPunct="1">
              <a:lnSpc>
                <a:spcPct val="100000"/>
              </a:lnSpc>
              <a:spcBef>
                <a:spcPts val="500"/>
              </a:spcBef>
              <a:buFont typeface="Arial" panose="020B0604020202020204" pitchFamily="34" charset="0"/>
              <a:buChar char="•"/>
              <a:defRPr sz="2100" kern="1200">
                <a:solidFill>
                  <a:srgbClr val="0F1272"/>
                </a:solidFill>
                <a:latin typeface="Lato" panose="020F0502020204030203" pitchFamily="34" charset="77"/>
                <a:ea typeface="+mn-ea"/>
                <a:cs typeface="+mn-cs"/>
              </a:defRPr>
            </a:lvl1pPr>
            <a:lvl2pPr marL="360000" indent="-180000" algn="l" defTabSz="685800" rtl="0" eaLnBrk="1" latinLnBrk="0" hangingPunct="1">
              <a:lnSpc>
                <a:spcPct val="100000"/>
              </a:lnSpc>
              <a:spcBef>
                <a:spcPts val="0"/>
              </a:spcBef>
              <a:buFont typeface="Arial" panose="020B0604020202020204" pitchFamily="34" charset="0"/>
              <a:buChar char="•"/>
              <a:defRPr sz="1800" kern="1200">
                <a:solidFill>
                  <a:srgbClr val="0F1272"/>
                </a:solidFill>
                <a:latin typeface="Lato" panose="020F0502020204030203" pitchFamily="34" charset="77"/>
                <a:ea typeface="+mn-ea"/>
                <a:cs typeface="+mn-cs"/>
              </a:defRPr>
            </a:lvl2pPr>
            <a:lvl3pPr marL="540000" indent="-180000" algn="l" defTabSz="685800" rtl="0" eaLnBrk="1" latinLnBrk="0" hangingPunct="1">
              <a:lnSpc>
                <a:spcPct val="100000"/>
              </a:lnSpc>
              <a:spcBef>
                <a:spcPts val="0"/>
              </a:spcBef>
              <a:buFont typeface="Arial" panose="020B0604020202020204" pitchFamily="34" charset="0"/>
              <a:buChar char="•"/>
              <a:defRPr sz="1500" kern="1200">
                <a:solidFill>
                  <a:srgbClr val="0F1272"/>
                </a:solidFill>
                <a:latin typeface="Lato" panose="020F0502020204030203" pitchFamily="34" charset="77"/>
                <a:ea typeface="+mn-ea"/>
                <a:cs typeface="+mn-cs"/>
              </a:defRPr>
            </a:lvl3pPr>
            <a:lvl4pPr marL="720000" indent="-180000" algn="l" defTabSz="685800" rtl="0" eaLnBrk="1" latinLnBrk="0" hangingPunct="1">
              <a:lnSpc>
                <a:spcPct val="100000"/>
              </a:lnSpc>
              <a:spcBef>
                <a:spcPts val="0"/>
              </a:spcBef>
              <a:buFont typeface="Arial" panose="020B0604020202020204" pitchFamily="34" charset="0"/>
              <a:buChar char="•"/>
              <a:defRPr sz="1350" kern="1200">
                <a:solidFill>
                  <a:srgbClr val="0F1272"/>
                </a:solidFill>
                <a:latin typeface="Lato" panose="020F0502020204030203" pitchFamily="34" charset="77"/>
                <a:ea typeface="+mn-ea"/>
                <a:cs typeface="+mn-cs"/>
              </a:defRPr>
            </a:lvl4pPr>
            <a:lvl5pPr marL="900000" indent="-180000" algn="l" defTabSz="685800" rtl="0" eaLnBrk="1" latinLnBrk="0" hangingPunct="1">
              <a:lnSpc>
                <a:spcPct val="100000"/>
              </a:lnSpc>
              <a:spcBef>
                <a:spcPts val="0"/>
              </a:spcBef>
              <a:buFont typeface="Arial" panose="020B0604020202020204" pitchFamily="34" charset="0"/>
              <a:buChar char="•"/>
              <a:defRPr sz="1350" kern="1200">
                <a:solidFill>
                  <a:srgbClr val="0F1272"/>
                </a:solidFill>
                <a:latin typeface="Lato" panose="020F0502020204030203"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defTabSz="914377">
              <a:spcBef>
                <a:spcPts val="400"/>
              </a:spcBef>
              <a:spcAft>
                <a:spcPts val="400"/>
              </a:spcAft>
              <a:buNone/>
              <a:defRPr/>
            </a:pPr>
            <a:r>
              <a:rPr lang="en-GB" sz="1333" b="1" dirty="0">
                <a:solidFill>
                  <a:srgbClr val="191D3F"/>
                </a:solidFill>
                <a:latin typeface="Bahnschrift SemiLight" panose="020B0502040204020203" pitchFamily="34" charset="0"/>
                <a:cs typeface="Calibri" panose="020F0502020204030204" pitchFamily="34" charset="0"/>
              </a:rPr>
              <a:t>In particular, my panel will </a:t>
            </a:r>
            <a:r>
              <a:rPr lang="en-US" sz="1333" b="1" dirty="0">
                <a:solidFill>
                  <a:srgbClr val="191D3F"/>
                </a:solidFill>
                <a:latin typeface="Bahnschrift SemiLight" panose="020B0502040204020203" pitchFamily="34" charset="0"/>
                <a:cs typeface="Calibri" panose="020F0502020204030204" pitchFamily="34" charset="0"/>
              </a:rPr>
              <a:t>examine the taxation of dividends (Article 10), interest (Article 11), capital gains (Article 13), directors' fees (Article 15) and pensions (Article 16) in the context of individuals under the new double tax treaty. </a:t>
            </a:r>
          </a:p>
          <a:p>
            <a:pPr marL="0" indent="0" algn="just" defTabSz="914377">
              <a:spcBef>
                <a:spcPts val="400"/>
              </a:spcBef>
              <a:spcAft>
                <a:spcPts val="400"/>
              </a:spcAft>
              <a:buNone/>
              <a:defRPr/>
            </a:pPr>
            <a:r>
              <a:rPr lang="en-US" sz="1333" b="1" dirty="0">
                <a:solidFill>
                  <a:srgbClr val="191D3F"/>
                </a:solidFill>
                <a:latin typeface="Bahnschrift SemiLight" panose="020B0502040204020203" pitchFamily="34" charset="0"/>
                <a:cs typeface="Calibri" panose="020F0502020204030204" pitchFamily="34" charset="0"/>
              </a:rPr>
              <a:t>The session will begin with an overview of these treaty articles, followed by an in-depth analysis of specific topics such as (i) dividends, interest and capital gains in relation to emigrating individual shareholders, (ii) individuals resident in Belgium holding shares in Dutch special investment vehicles such as the Exempt Investment Institution and the Fiscal Investment Institution, (iii) the impact of the Belgian annual tax on securities accounts and the Belgian Cayman tax, (iv) directors' fees and the demarcation from remuneration received as an employee, and (v) various pension and annuity issues that exist under the current treaty and will continue under the new treaty. </a:t>
            </a:r>
          </a:p>
          <a:p>
            <a:pPr marL="0" indent="0" algn="just" defTabSz="914377">
              <a:spcBef>
                <a:spcPts val="400"/>
              </a:spcBef>
              <a:spcAft>
                <a:spcPts val="400"/>
              </a:spcAft>
              <a:buNone/>
              <a:defRPr/>
            </a:pPr>
            <a:endParaRPr lang="en-GB" sz="1067" dirty="0">
              <a:solidFill>
                <a:srgbClr val="191D3F"/>
              </a:solidFill>
              <a:latin typeface="Bahnschrift SemiLight" panose="020B0502040204020203" pitchFamily="34" charset="0"/>
              <a:cs typeface="Calibri" panose="020F0502020204030204" pitchFamily="34" charset="0"/>
            </a:endParaRPr>
          </a:p>
        </p:txBody>
      </p:sp>
      <p:pic>
        <p:nvPicPr>
          <p:cNvPr id="1026" name="Picture 2" descr="Frank potgens">
            <a:extLst>
              <a:ext uri="{FF2B5EF4-FFF2-40B4-BE49-F238E27FC236}">
                <a16:creationId xmlns:a16="http://schemas.microsoft.com/office/drawing/2014/main" id="{AEA937A0-595B-FDC8-9CB7-6CB6A6707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98" y="2860260"/>
            <a:ext cx="2346013" cy="2346013"/>
          </a:xfrm>
          <a:prstGeom prst="parallelogram">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C77FEE8-D63C-1761-89C7-A9AA7657C4E7}"/>
              </a:ext>
            </a:extLst>
          </p:cNvPr>
          <p:cNvSpPr txBox="1"/>
          <p:nvPr/>
        </p:nvSpPr>
        <p:spPr>
          <a:xfrm>
            <a:off x="2964330" y="4728460"/>
            <a:ext cx="8805639" cy="1209877"/>
          </a:xfrm>
          <a:prstGeom prst="rect">
            <a:avLst/>
          </a:prstGeom>
        </p:spPr>
        <p:txBody>
          <a:bodyPr vert="horz" lIns="0" tIns="0" rIns="0" bIns="0" rtlCol="0">
            <a:noAutofit/>
          </a:bodyPr>
          <a:lstStyle>
            <a:defPPr>
              <a:defRPr lang="en-US"/>
            </a:defPPr>
            <a:lvl1pPr indent="0" defTabSz="685800">
              <a:lnSpc>
                <a:spcPts val="1400"/>
              </a:lnSpc>
              <a:spcBef>
                <a:spcPts val="0"/>
              </a:spcBef>
              <a:buFont typeface="Arial" panose="020B0604020202020204" pitchFamily="34" charset="0"/>
              <a:buNone/>
              <a:defRPr sz="1100" b="1">
                <a:solidFill>
                  <a:srgbClr val="191D3F"/>
                </a:solidFill>
                <a:latin typeface="Bahnschrift SemiLight" panose="020B0502040204020203" pitchFamily="34" charset="0"/>
                <a:cs typeface="Calibri" panose="020F0502020204030204" pitchFamily="34" charset="0"/>
              </a:defRPr>
            </a:lvl1pPr>
            <a:lvl2pPr marL="360000" indent="-180000" defTabSz="685800">
              <a:lnSpc>
                <a:spcPct val="100000"/>
              </a:lnSpc>
              <a:spcBef>
                <a:spcPts val="0"/>
              </a:spcBef>
              <a:buFont typeface="Arial" panose="020B0604020202020204" pitchFamily="34" charset="0"/>
              <a:buChar char="•"/>
              <a:defRPr>
                <a:solidFill>
                  <a:srgbClr val="0F1272"/>
                </a:solidFill>
                <a:latin typeface="Lato" panose="020F0502020204030203" pitchFamily="34" charset="77"/>
              </a:defRPr>
            </a:lvl2pPr>
            <a:lvl3pPr marL="540000" indent="-180000" defTabSz="685800">
              <a:lnSpc>
                <a:spcPct val="100000"/>
              </a:lnSpc>
              <a:spcBef>
                <a:spcPts val="0"/>
              </a:spcBef>
              <a:buFont typeface="Arial" panose="020B0604020202020204" pitchFamily="34" charset="0"/>
              <a:buChar char="•"/>
              <a:defRPr sz="1500">
                <a:solidFill>
                  <a:srgbClr val="0F1272"/>
                </a:solidFill>
                <a:latin typeface="Lato" panose="020F0502020204030203" pitchFamily="34" charset="77"/>
              </a:defRPr>
            </a:lvl3pPr>
            <a:lvl4pPr marL="720000" indent="-180000" defTabSz="685800">
              <a:lnSpc>
                <a:spcPct val="100000"/>
              </a:lnSpc>
              <a:spcBef>
                <a:spcPts val="0"/>
              </a:spcBef>
              <a:buFont typeface="Arial" panose="020B0604020202020204" pitchFamily="34" charset="0"/>
              <a:buChar char="•"/>
              <a:defRPr sz="1350">
                <a:solidFill>
                  <a:srgbClr val="0F1272"/>
                </a:solidFill>
                <a:latin typeface="Lato" panose="020F0502020204030203" pitchFamily="34" charset="77"/>
              </a:defRPr>
            </a:lvl4pPr>
            <a:lvl5pPr marL="900000" indent="-180000" defTabSz="685800">
              <a:lnSpc>
                <a:spcPct val="100000"/>
              </a:lnSpc>
              <a:spcBef>
                <a:spcPts val="0"/>
              </a:spcBef>
              <a:buFont typeface="Arial" panose="020B0604020202020204" pitchFamily="34" charset="0"/>
              <a:buChar char="•"/>
              <a:defRPr sz="1350">
                <a:solidFill>
                  <a:srgbClr val="0F1272"/>
                </a:solidFill>
                <a:latin typeface="Lato" panose="020F0502020204030203" pitchFamily="34" charset="77"/>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defTabSz="914377">
              <a:lnSpc>
                <a:spcPts val="1867"/>
              </a:lnSpc>
            </a:pPr>
            <a:r>
              <a:rPr lang="en-US" sz="1467" dirty="0"/>
              <a:t>Panel members:</a:t>
            </a:r>
          </a:p>
          <a:p>
            <a:pPr defTabSz="914377">
              <a:lnSpc>
                <a:spcPts val="1867"/>
              </a:lnSpc>
            </a:pPr>
            <a:r>
              <a:rPr lang="nl-NL" sz="1467" dirty="0">
                <a:solidFill>
                  <a:srgbClr val="0F1272"/>
                </a:solidFill>
              </a:rPr>
              <a:t>- Martijn Verwijs, </a:t>
            </a:r>
            <a:r>
              <a:rPr lang="en-US" sz="1467" b="0" i="1" dirty="0">
                <a:solidFill>
                  <a:srgbClr val="0F1272"/>
                </a:solidFill>
              </a:rPr>
              <a:t>Senior manager (International) wage tax at ASML</a:t>
            </a:r>
            <a:endParaRPr lang="nl-NL" sz="1467" b="0" i="1" dirty="0">
              <a:solidFill>
                <a:srgbClr val="0F1272"/>
              </a:solidFill>
            </a:endParaRPr>
          </a:p>
          <a:p>
            <a:pPr defTabSz="914377">
              <a:lnSpc>
                <a:spcPts val="1867"/>
              </a:lnSpc>
            </a:pPr>
            <a:r>
              <a:rPr lang="nl-NL" sz="1467" dirty="0">
                <a:solidFill>
                  <a:srgbClr val="0F1272"/>
                </a:solidFill>
              </a:rPr>
              <a:t>- Pepijn van Eijk, </a:t>
            </a:r>
            <a:r>
              <a:rPr lang="en-US" sz="1467" b="0" i="1" dirty="0">
                <a:solidFill>
                  <a:srgbClr val="0F1272"/>
                </a:solidFill>
              </a:rPr>
              <a:t>Tax Consultant at KPMG Meijburg &amp; Co</a:t>
            </a:r>
            <a:endParaRPr lang="nl-NL" sz="1467" b="0" i="1" dirty="0">
              <a:solidFill>
                <a:srgbClr val="0F1272"/>
              </a:solidFill>
            </a:endParaRPr>
          </a:p>
          <a:p>
            <a:pPr defTabSz="914377">
              <a:lnSpc>
                <a:spcPts val="1867"/>
              </a:lnSpc>
            </a:pPr>
            <a:r>
              <a:rPr lang="nl-NL" sz="1467" dirty="0">
                <a:solidFill>
                  <a:srgbClr val="0F1272"/>
                </a:solidFill>
              </a:rPr>
              <a:t>- Griet vanden </a:t>
            </a:r>
            <a:r>
              <a:rPr lang="nl-NL" sz="1467" dirty="0" err="1">
                <a:solidFill>
                  <a:srgbClr val="0F1272"/>
                </a:solidFill>
              </a:rPr>
              <a:t>Abeele</a:t>
            </a:r>
            <a:r>
              <a:rPr lang="nl-NL" sz="1467" dirty="0">
                <a:solidFill>
                  <a:srgbClr val="0F1272"/>
                </a:solidFill>
              </a:rPr>
              <a:t>, </a:t>
            </a:r>
            <a:r>
              <a:rPr lang="nl-NL" sz="1467" b="0" dirty="0">
                <a:solidFill>
                  <a:srgbClr val="0F1272"/>
                </a:solidFill>
              </a:rPr>
              <a:t>Tax </a:t>
            </a:r>
            <a:r>
              <a:rPr lang="nl-NL" sz="1467" b="0" dirty="0" err="1">
                <a:solidFill>
                  <a:srgbClr val="0F1272"/>
                </a:solidFill>
              </a:rPr>
              <a:t>Lawyer</a:t>
            </a:r>
            <a:r>
              <a:rPr lang="nl-NL" sz="1467" b="0" dirty="0">
                <a:solidFill>
                  <a:srgbClr val="0F1272"/>
                </a:solidFill>
              </a:rPr>
              <a:t> (</a:t>
            </a:r>
            <a:r>
              <a:rPr lang="nl-NL" sz="1467" b="0" i="1" dirty="0">
                <a:solidFill>
                  <a:srgbClr val="0F1272"/>
                </a:solidFill>
              </a:rPr>
              <a:t>Partner) at </a:t>
            </a:r>
            <a:r>
              <a:rPr lang="nl-NL" sz="1467" b="0" i="1" dirty="0" err="1">
                <a:solidFill>
                  <a:srgbClr val="0F1272"/>
                </a:solidFill>
              </a:rPr>
              <a:t>Tiberghien</a:t>
            </a:r>
            <a:r>
              <a:rPr lang="nl-NL" sz="1467" b="0" i="1" dirty="0">
                <a:solidFill>
                  <a:srgbClr val="0F1272"/>
                </a:solidFill>
              </a:rPr>
              <a:t> Belgium</a:t>
            </a:r>
          </a:p>
          <a:p>
            <a:pPr defTabSz="914377">
              <a:lnSpc>
                <a:spcPts val="1867"/>
              </a:lnSpc>
            </a:pPr>
            <a:r>
              <a:rPr lang="nl-NL" sz="1467" dirty="0">
                <a:solidFill>
                  <a:srgbClr val="0F1272"/>
                </a:solidFill>
              </a:rPr>
              <a:t>- Angie </a:t>
            </a:r>
            <a:r>
              <a:rPr lang="nl-NL" sz="1467" dirty="0" err="1">
                <a:solidFill>
                  <a:srgbClr val="0F1272"/>
                </a:solidFill>
              </a:rPr>
              <a:t>Clocheret</a:t>
            </a:r>
            <a:r>
              <a:rPr lang="nl-NL" sz="1467" dirty="0">
                <a:solidFill>
                  <a:srgbClr val="0F1272"/>
                </a:solidFill>
              </a:rPr>
              <a:t>, </a:t>
            </a:r>
            <a:r>
              <a:rPr lang="en-US" sz="1467" b="0" i="1" dirty="0">
                <a:solidFill>
                  <a:srgbClr val="0F1272"/>
                </a:solidFill>
              </a:rPr>
              <a:t>Advisor International Tax, Belgian Federal Tax Administration </a:t>
            </a:r>
          </a:p>
        </p:txBody>
      </p:sp>
      <p:sp>
        <p:nvSpPr>
          <p:cNvPr id="6" name="TextBox 5">
            <a:extLst>
              <a:ext uri="{FF2B5EF4-FFF2-40B4-BE49-F238E27FC236}">
                <a16:creationId xmlns:a16="http://schemas.microsoft.com/office/drawing/2014/main" id="{4BDD1A5E-9CCD-C880-E028-E8BF20095E5A}"/>
              </a:ext>
            </a:extLst>
          </p:cNvPr>
          <p:cNvSpPr txBox="1"/>
          <p:nvPr/>
        </p:nvSpPr>
        <p:spPr>
          <a:xfrm>
            <a:off x="2964329" y="6036910"/>
            <a:ext cx="8610152" cy="474941"/>
          </a:xfrm>
          <a:prstGeom prst="rect">
            <a:avLst/>
          </a:prstGeom>
        </p:spPr>
        <p:txBody>
          <a:bodyPr vert="horz" lIns="0" tIns="0" rIns="0" bIns="0" rtlCol="0">
            <a:noAutofit/>
          </a:bodyPr>
          <a:lstStyle>
            <a:defPPr>
              <a:defRPr lang="en-US"/>
            </a:defPPr>
            <a:lvl1pPr indent="0" defTabSz="685800">
              <a:lnSpc>
                <a:spcPts val="1400"/>
              </a:lnSpc>
              <a:spcBef>
                <a:spcPts val="0"/>
              </a:spcBef>
              <a:buFont typeface="Arial" panose="020B0604020202020204" pitchFamily="34" charset="0"/>
              <a:buNone/>
              <a:defRPr sz="1100" b="1">
                <a:solidFill>
                  <a:srgbClr val="191D3F"/>
                </a:solidFill>
                <a:latin typeface="Bahnschrift SemiLight" panose="020B0502040204020203" pitchFamily="34" charset="0"/>
                <a:cs typeface="Calibri" panose="020F0502020204030204" pitchFamily="34" charset="0"/>
              </a:defRPr>
            </a:lvl1pPr>
            <a:lvl2pPr marL="360000" indent="-180000" defTabSz="685800">
              <a:lnSpc>
                <a:spcPct val="100000"/>
              </a:lnSpc>
              <a:spcBef>
                <a:spcPts val="0"/>
              </a:spcBef>
              <a:buFont typeface="Arial" panose="020B0604020202020204" pitchFamily="34" charset="0"/>
              <a:buChar char="•"/>
              <a:defRPr>
                <a:solidFill>
                  <a:srgbClr val="0F1272"/>
                </a:solidFill>
                <a:latin typeface="Lato" panose="020F0502020204030203" pitchFamily="34" charset="77"/>
              </a:defRPr>
            </a:lvl2pPr>
            <a:lvl3pPr marL="540000" indent="-180000" defTabSz="685800">
              <a:lnSpc>
                <a:spcPct val="100000"/>
              </a:lnSpc>
              <a:spcBef>
                <a:spcPts val="0"/>
              </a:spcBef>
              <a:buFont typeface="Arial" panose="020B0604020202020204" pitchFamily="34" charset="0"/>
              <a:buChar char="•"/>
              <a:defRPr sz="1500">
                <a:solidFill>
                  <a:srgbClr val="0F1272"/>
                </a:solidFill>
                <a:latin typeface="Lato" panose="020F0502020204030203" pitchFamily="34" charset="77"/>
              </a:defRPr>
            </a:lvl3pPr>
            <a:lvl4pPr marL="720000" indent="-180000" defTabSz="685800">
              <a:lnSpc>
                <a:spcPct val="100000"/>
              </a:lnSpc>
              <a:spcBef>
                <a:spcPts val="0"/>
              </a:spcBef>
              <a:buFont typeface="Arial" panose="020B0604020202020204" pitchFamily="34" charset="0"/>
              <a:buChar char="•"/>
              <a:defRPr sz="1350">
                <a:solidFill>
                  <a:srgbClr val="0F1272"/>
                </a:solidFill>
                <a:latin typeface="Lato" panose="020F0502020204030203" pitchFamily="34" charset="77"/>
              </a:defRPr>
            </a:lvl4pPr>
            <a:lvl5pPr marL="900000" indent="-180000" defTabSz="685800">
              <a:lnSpc>
                <a:spcPct val="100000"/>
              </a:lnSpc>
              <a:spcBef>
                <a:spcPts val="0"/>
              </a:spcBef>
              <a:buFont typeface="Arial" panose="020B0604020202020204" pitchFamily="34" charset="0"/>
              <a:buChar char="•"/>
              <a:defRPr sz="1350">
                <a:solidFill>
                  <a:srgbClr val="0F1272"/>
                </a:solidFill>
                <a:latin typeface="Lato" panose="020F0502020204030203" pitchFamily="34" charset="77"/>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defTabSz="914377">
              <a:lnSpc>
                <a:spcPts val="1867"/>
              </a:lnSpc>
            </a:pPr>
            <a:r>
              <a:rPr lang="en-GB" sz="1467" dirty="0"/>
              <a:t>Panel Chair: </a:t>
            </a:r>
            <a:r>
              <a:rPr lang="nl-NL" sz="1467" dirty="0">
                <a:solidFill>
                  <a:srgbClr val="0F1272"/>
                </a:solidFill>
              </a:rPr>
              <a:t>Frank </a:t>
            </a:r>
            <a:r>
              <a:rPr lang="nl-NL" sz="1467" dirty="0" err="1">
                <a:solidFill>
                  <a:srgbClr val="0F1272"/>
                </a:solidFill>
              </a:rPr>
              <a:t>Pötgens</a:t>
            </a:r>
            <a:r>
              <a:rPr lang="nl-NL" sz="1467" dirty="0">
                <a:solidFill>
                  <a:srgbClr val="0F1272"/>
                </a:solidFill>
              </a:rPr>
              <a:t> </a:t>
            </a:r>
            <a:r>
              <a:rPr lang="nl-NL" sz="1467" dirty="0"/>
              <a:t>– </a:t>
            </a:r>
            <a:r>
              <a:rPr lang="en-US" sz="1467" b="0" i="1" dirty="0">
                <a:solidFill>
                  <a:srgbClr val="0F1272"/>
                </a:solidFill>
              </a:rPr>
              <a:t>Professor of International and European Tax Law at</a:t>
            </a:r>
            <a:r>
              <a:rPr lang="nl-NL" sz="1467" b="0" i="1" dirty="0">
                <a:solidFill>
                  <a:srgbClr val="0F1272"/>
                </a:solidFill>
              </a:rPr>
              <a:t> Vrije Universiteit Amsterdam / Partner at De </a:t>
            </a:r>
            <a:r>
              <a:rPr lang="nl-NL" sz="1467" b="0" i="1" dirty="0" err="1">
                <a:solidFill>
                  <a:srgbClr val="0F1272"/>
                </a:solidFill>
              </a:rPr>
              <a:t>Brauw</a:t>
            </a:r>
            <a:r>
              <a:rPr lang="nl-NL" sz="1467" b="0" i="1" dirty="0">
                <a:solidFill>
                  <a:srgbClr val="0F1272"/>
                </a:solidFill>
              </a:rPr>
              <a:t> </a:t>
            </a:r>
            <a:r>
              <a:rPr lang="nl-NL" sz="1467" b="0" i="1" dirty="0" err="1">
                <a:solidFill>
                  <a:srgbClr val="0F1272"/>
                </a:solidFill>
              </a:rPr>
              <a:t>Blackstone</a:t>
            </a:r>
            <a:r>
              <a:rPr lang="nl-NL" sz="1467" b="0" i="1" dirty="0">
                <a:solidFill>
                  <a:srgbClr val="0F1272"/>
                </a:solidFill>
              </a:rPr>
              <a:t> Westbroek</a:t>
            </a:r>
            <a:endParaRPr lang="en-US" sz="1467" b="0" i="1" dirty="0">
              <a:solidFill>
                <a:srgbClr val="0F1272"/>
              </a:solidFill>
            </a:endParaRPr>
          </a:p>
        </p:txBody>
      </p:sp>
    </p:spTree>
    <p:extLst>
      <p:ext uri="{BB962C8B-B14F-4D97-AF65-F5344CB8AC3E}">
        <p14:creationId xmlns:p14="http://schemas.microsoft.com/office/powerpoint/2010/main" val="1994656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2BDA7974-B14D-DA80-F85A-9B361C2E7B9C}"/>
              </a:ext>
            </a:extLst>
          </p:cNvPr>
          <p:cNvSpPr txBox="1">
            <a:spLocks/>
          </p:cNvSpPr>
          <p:nvPr/>
        </p:nvSpPr>
        <p:spPr>
          <a:xfrm>
            <a:off x="2938127" y="2338633"/>
            <a:ext cx="9120093" cy="541535"/>
          </a:xfrm>
          <a:prstGeom prst="rect">
            <a:avLst/>
          </a:prstGeom>
        </p:spPr>
        <p:txBody>
          <a:bodyPr vert="horz" lIns="0" tIns="0" rIns="0" bIns="0" rtlCol="0" anchor="b" anchorCtr="0">
            <a:noAutofit/>
          </a:bodyPr>
          <a:lstStyle>
            <a:lvl1pPr algn="l" defTabSz="685800" rtl="0" eaLnBrk="1" latinLnBrk="0" hangingPunct="1">
              <a:lnSpc>
                <a:spcPts val="4000"/>
              </a:lnSpc>
              <a:spcBef>
                <a:spcPct val="0"/>
              </a:spcBef>
              <a:buNone/>
              <a:defRPr sz="4000" b="1" kern="1200">
                <a:solidFill>
                  <a:schemeClr val="bg1"/>
                </a:solidFill>
                <a:latin typeface="Amasis MT Pro" panose="02040604050005020304" pitchFamily="18" charset="77"/>
                <a:ea typeface="+mj-ea"/>
                <a:cs typeface="+mj-cs"/>
              </a:defRPr>
            </a:lvl1pPr>
          </a:lstStyle>
          <a:p>
            <a:pPr defTabSz="914377">
              <a:lnSpc>
                <a:spcPct val="100000"/>
              </a:lnSpc>
            </a:pPr>
            <a:r>
              <a:rPr lang="en-US" sz="2400" dirty="0">
                <a:solidFill>
                  <a:srgbClr val="FFE600"/>
                </a:solidFill>
                <a:effectLst>
                  <a:outerShdw blurRad="38100" dist="38100" dir="2700000" algn="tl">
                    <a:srgbClr val="000000">
                      <a:alpha val="43137"/>
                    </a:srgbClr>
                  </a:outerShdw>
                </a:effectLst>
                <a:latin typeface="Bahnschrift SemiLight" panose="020B0502040204020203" pitchFamily="34" charset="0"/>
              </a:rPr>
              <a:t>Session 2: Understanding challenges and prospects for business with emphasis on PE presence</a:t>
            </a:r>
          </a:p>
        </p:txBody>
      </p:sp>
      <p:sp>
        <p:nvSpPr>
          <p:cNvPr id="10" name="Tijdelijke aanduiding voor inhoud 2">
            <a:extLst>
              <a:ext uri="{FF2B5EF4-FFF2-40B4-BE49-F238E27FC236}">
                <a16:creationId xmlns:a16="http://schemas.microsoft.com/office/drawing/2014/main" id="{1306D675-D6B1-6691-FCC2-123768A2ECF2}"/>
              </a:ext>
            </a:extLst>
          </p:cNvPr>
          <p:cNvSpPr txBox="1">
            <a:spLocks/>
          </p:cNvSpPr>
          <p:nvPr/>
        </p:nvSpPr>
        <p:spPr>
          <a:xfrm>
            <a:off x="2938127" y="3069612"/>
            <a:ext cx="9120093" cy="825693"/>
          </a:xfrm>
          <a:prstGeom prst="rect">
            <a:avLst/>
          </a:prstGeom>
        </p:spPr>
        <p:txBody>
          <a:bodyPr vert="horz" lIns="0" tIns="0" rIns="0" bIns="0" rtlCol="0">
            <a:noAutofit/>
          </a:bodyPr>
          <a:lstStyle>
            <a:lvl1pPr marL="180000" indent="-180000" algn="l" defTabSz="685800" rtl="0" eaLnBrk="1" latinLnBrk="0" hangingPunct="1">
              <a:lnSpc>
                <a:spcPct val="100000"/>
              </a:lnSpc>
              <a:spcBef>
                <a:spcPts val="500"/>
              </a:spcBef>
              <a:buFont typeface="Arial" panose="020B0604020202020204" pitchFamily="34" charset="0"/>
              <a:buChar char="•"/>
              <a:defRPr sz="2100" kern="1200">
                <a:solidFill>
                  <a:srgbClr val="0F1272"/>
                </a:solidFill>
                <a:latin typeface="Lato" panose="020F0502020204030203" pitchFamily="34" charset="77"/>
                <a:ea typeface="+mn-ea"/>
                <a:cs typeface="+mn-cs"/>
              </a:defRPr>
            </a:lvl1pPr>
            <a:lvl2pPr marL="360000" indent="-180000" algn="l" defTabSz="685800" rtl="0" eaLnBrk="1" latinLnBrk="0" hangingPunct="1">
              <a:lnSpc>
                <a:spcPct val="100000"/>
              </a:lnSpc>
              <a:spcBef>
                <a:spcPts val="0"/>
              </a:spcBef>
              <a:buFont typeface="Arial" panose="020B0604020202020204" pitchFamily="34" charset="0"/>
              <a:buChar char="•"/>
              <a:defRPr sz="1800" kern="1200">
                <a:solidFill>
                  <a:srgbClr val="0F1272"/>
                </a:solidFill>
                <a:latin typeface="Lato" panose="020F0502020204030203" pitchFamily="34" charset="77"/>
                <a:ea typeface="+mn-ea"/>
                <a:cs typeface="+mn-cs"/>
              </a:defRPr>
            </a:lvl2pPr>
            <a:lvl3pPr marL="540000" indent="-180000" algn="l" defTabSz="685800" rtl="0" eaLnBrk="1" latinLnBrk="0" hangingPunct="1">
              <a:lnSpc>
                <a:spcPct val="100000"/>
              </a:lnSpc>
              <a:spcBef>
                <a:spcPts val="0"/>
              </a:spcBef>
              <a:buFont typeface="Arial" panose="020B0604020202020204" pitchFamily="34" charset="0"/>
              <a:buChar char="•"/>
              <a:defRPr sz="1500" kern="1200">
                <a:solidFill>
                  <a:srgbClr val="0F1272"/>
                </a:solidFill>
                <a:latin typeface="Lato" panose="020F0502020204030203" pitchFamily="34" charset="77"/>
                <a:ea typeface="+mn-ea"/>
                <a:cs typeface="+mn-cs"/>
              </a:defRPr>
            </a:lvl3pPr>
            <a:lvl4pPr marL="720000" indent="-180000" algn="l" defTabSz="685800" rtl="0" eaLnBrk="1" latinLnBrk="0" hangingPunct="1">
              <a:lnSpc>
                <a:spcPct val="100000"/>
              </a:lnSpc>
              <a:spcBef>
                <a:spcPts val="0"/>
              </a:spcBef>
              <a:buFont typeface="Arial" panose="020B0604020202020204" pitchFamily="34" charset="0"/>
              <a:buChar char="•"/>
              <a:defRPr sz="1350" kern="1200">
                <a:solidFill>
                  <a:srgbClr val="0F1272"/>
                </a:solidFill>
                <a:latin typeface="Lato" panose="020F0502020204030203" pitchFamily="34" charset="77"/>
                <a:ea typeface="+mn-ea"/>
                <a:cs typeface="+mn-cs"/>
              </a:defRPr>
            </a:lvl4pPr>
            <a:lvl5pPr marL="900000" indent="-180000" algn="l" defTabSz="685800" rtl="0" eaLnBrk="1" latinLnBrk="0" hangingPunct="1">
              <a:lnSpc>
                <a:spcPct val="100000"/>
              </a:lnSpc>
              <a:spcBef>
                <a:spcPts val="0"/>
              </a:spcBef>
              <a:buFont typeface="Arial" panose="020B0604020202020204" pitchFamily="34" charset="0"/>
              <a:buChar char="•"/>
              <a:defRPr sz="1350" kern="1200">
                <a:solidFill>
                  <a:srgbClr val="0F1272"/>
                </a:solidFill>
                <a:latin typeface="Lato" panose="020F0502020204030203"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lnSpc>
                <a:spcPts val="1867"/>
              </a:lnSpc>
              <a:spcBef>
                <a:spcPts val="0"/>
              </a:spcBef>
              <a:buNone/>
              <a:defRPr/>
            </a:pPr>
            <a:r>
              <a:rPr lang="en-GB" sz="1467" b="1" dirty="0">
                <a:solidFill>
                  <a:srgbClr val="191D3F"/>
                </a:solidFill>
                <a:latin typeface="Bahnschrift SemiLight" panose="020B0502040204020203" pitchFamily="34" charset="0"/>
                <a:cs typeface="Calibri" panose="020F0502020204030204" pitchFamily="34" charset="0"/>
              </a:rPr>
              <a:t>“</a:t>
            </a:r>
            <a:r>
              <a:rPr lang="en-US" sz="1467" b="1" dirty="0">
                <a:solidFill>
                  <a:srgbClr val="191D3F"/>
                </a:solidFill>
                <a:latin typeface="Bahnschrift SemiLight" panose="020B0502040204020203" pitchFamily="34" charset="0"/>
                <a:cs typeface="Calibri" panose="020F0502020204030204" pitchFamily="34" charset="0"/>
              </a:rPr>
              <a:t>During the second panel, the treaty provisions most relevant for companies and individuals performing cross-border business are examined. Topics to be addressed include permanent establishment, personal income tax and payroll tax-related issues concerning home working employees (articles 5, 7 and 15). Further, the position of frontier workers under the treaty will be discussed, including social security aspects. Other relevant PE issues can be discussed as well.”</a:t>
            </a:r>
            <a:endParaRPr lang="en-GB" sz="1467" b="1" dirty="0">
              <a:solidFill>
                <a:srgbClr val="191D3F"/>
              </a:solidFill>
              <a:latin typeface="Bahnschrift SemiLight" panose="020B0502040204020203" pitchFamily="34" charset="0"/>
              <a:cs typeface="Calibri" panose="020F0502020204030204" pitchFamily="34" charset="0"/>
            </a:endParaRPr>
          </a:p>
          <a:p>
            <a:pPr marL="0" indent="0" defTabSz="914377">
              <a:lnSpc>
                <a:spcPts val="1867"/>
              </a:lnSpc>
              <a:spcBef>
                <a:spcPts val="0"/>
              </a:spcBef>
              <a:buNone/>
              <a:defRPr/>
            </a:pPr>
            <a:endParaRPr lang="en-GB" sz="1467" b="1" i="1" dirty="0">
              <a:solidFill>
                <a:srgbClr val="191D3F"/>
              </a:solidFill>
              <a:latin typeface="Bahnschrift SemiLight" panose="020B0502040204020203" pitchFamily="34" charset="0"/>
              <a:cs typeface="Calibri" panose="020F0502020204030204" pitchFamily="34" charset="0"/>
            </a:endParaRPr>
          </a:p>
        </p:txBody>
      </p:sp>
      <p:pic>
        <p:nvPicPr>
          <p:cNvPr id="2050" name="Picture 2" descr="Tim Wustenberghs">
            <a:extLst>
              <a:ext uri="{FF2B5EF4-FFF2-40B4-BE49-F238E27FC236}">
                <a16:creationId xmlns:a16="http://schemas.microsoft.com/office/drawing/2014/main" id="{9DA9890A-013E-ECC4-A9A9-1A82B6DF5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892" y="2774078"/>
            <a:ext cx="2346013" cy="2346013"/>
          </a:xfrm>
          <a:prstGeom prst="parallelogram">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7715BAF-F5ED-3533-97E9-34786B32BA43}"/>
              </a:ext>
            </a:extLst>
          </p:cNvPr>
          <p:cNvSpPr txBox="1"/>
          <p:nvPr/>
        </p:nvSpPr>
        <p:spPr>
          <a:xfrm>
            <a:off x="2938128" y="4579453"/>
            <a:ext cx="9172497" cy="1242465"/>
          </a:xfrm>
          <a:prstGeom prst="rect">
            <a:avLst/>
          </a:prstGeom>
        </p:spPr>
        <p:txBody>
          <a:bodyPr vert="horz" lIns="0" tIns="0" rIns="0" bIns="0" rtlCol="0">
            <a:noAutofit/>
          </a:bodyPr>
          <a:lstStyle>
            <a:defPPr>
              <a:defRPr lang="en-US"/>
            </a:defPPr>
            <a:lvl1pPr indent="0" defTabSz="685800">
              <a:lnSpc>
                <a:spcPts val="1400"/>
              </a:lnSpc>
              <a:spcBef>
                <a:spcPts val="0"/>
              </a:spcBef>
              <a:buFont typeface="Arial" panose="020B0604020202020204" pitchFamily="34" charset="0"/>
              <a:buNone/>
              <a:defRPr sz="1100" b="1">
                <a:solidFill>
                  <a:srgbClr val="191D3F"/>
                </a:solidFill>
                <a:latin typeface="Bahnschrift SemiLight" panose="020B0502040204020203" pitchFamily="34" charset="0"/>
                <a:cs typeface="Calibri" panose="020F0502020204030204" pitchFamily="34" charset="0"/>
              </a:defRPr>
            </a:lvl1pPr>
            <a:lvl2pPr marL="360000" indent="-180000" defTabSz="685800">
              <a:lnSpc>
                <a:spcPct val="100000"/>
              </a:lnSpc>
              <a:spcBef>
                <a:spcPts val="0"/>
              </a:spcBef>
              <a:buFont typeface="Arial" panose="020B0604020202020204" pitchFamily="34" charset="0"/>
              <a:buChar char="•"/>
              <a:defRPr>
                <a:solidFill>
                  <a:srgbClr val="0F1272"/>
                </a:solidFill>
                <a:latin typeface="Lato" panose="020F0502020204030203" pitchFamily="34" charset="77"/>
              </a:defRPr>
            </a:lvl2pPr>
            <a:lvl3pPr marL="540000" indent="-180000" defTabSz="685800">
              <a:lnSpc>
                <a:spcPct val="100000"/>
              </a:lnSpc>
              <a:spcBef>
                <a:spcPts val="0"/>
              </a:spcBef>
              <a:buFont typeface="Arial" panose="020B0604020202020204" pitchFamily="34" charset="0"/>
              <a:buChar char="•"/>
              <a:defRPr sz="1500">
                <a:solidFill>
                  <a:srgbClr val="0F1272"/>
                </a:solidFill>
                <a:latin typeface="Lato" panose="020F0502020204030203" pitchFamily="34" charset="77"/>
              </a:defRPr>
            </a:lvl3pPr>
            <a:lvl4pPr marL="720000" indent="-180000" defTabSz="685800">
              <a:lnSpc>
                <a:spcPct val="100000"/>
              </a:lnSpc>
              <a:spcBef>
                <a:spcPts val="0"/>
              </a:spcBef>
              <a:buFont typeface="Arial" panose="020B0604020202020204" pitchFamily="34" charset="0"/>
              <a:buChar char="•"/>
              <a:defRPr sz="1350">
                <a:solidFill>
                  <a:srgbClr val="0F1272"/>
                </a:solidFill>
                <a:latin typeface="Lato" panose="020F0502020204030203" pitchFamily="34" charset="77"/>
              </a:defRPr>
            </a:lvl4pPr>
            <a:lvl5pPr marL="900000" indent="-180000" defTabSz="685800">
              <a:lnSpc>
                <a:spcPct val="100000"/>
              </a:lnSpc>
              <a:spcBef>
                <a:spcPts val="0"/>
              </a:spcBef>
              <a:buFont typeface="Arial" panose="020B0604020202020204" pitchFamily="34" charset="0"/>
              <a:buChar char="•"/>
              <a:defRPr sz="1350">
                <a:solidFill>
                  <a:srgbClr val="0F1272"/>
                </a:solidFill>
                <a:latin typeface="Lato" panose="020F0502020204030203" pitchFamily="34" charset="77"/>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defTabSz="914377">
              <a:lnSpc>
                <a:spcPts val="1867"/>
              </a:lnSpc>
            </a:pPr>
            <a:r>
              <a:rPr lang="en-US" sz="1467" dirty="0"/>
              <a:t>Panel members:</a:t>
            </a:r>
          </a:p>
          <a:p>
            <a:pPr defTabSz="914377">
              <a:lnSpc>
                <a:spcPts val="1867"/>
              </a:lnSpc>
            </a:pPr>
            <a:r>
              <a:rPr lang="nl-NL" sz="1467" dirty="0">
                <a:solidFill>
                  <a:srgbClr val="0F1272"/>
                </a:solidFill>
              </a:rPr>
              <a:t>- Jasper </a:t>
            </a:r>
            <a:r>
              <a:rPr lang="nl-NL" sz="1467" dirty="0" err="1">
                <a:solidFill>
                  <a:srgbClr val="0F1272"/>
                </a:solidFill>
              </a:rPr>
              <a:t>Korving</a:t>
            </a:r>
            <a:r>
              <a:rPr lang="nl-NL" sz="1467" dirty="0">
                <a:solidFill>
                  <a:srgbClr val="0F1272"/>
                </a:solidFill>
              </a:rPr>
              <a:t>, </a:t>
            </a:r>
            <a:r>
              <a:rPr lang="nl-NL" sz="1467" b="0" i="1" dirty="0">
                <a:solidFill>
                  <a:srgbClr val="0F1272"/>
                </a:solidFill>
              </a:rPr>
              <a:t>Senior Tax Manager at Deloitte / Assistant Professor at Maastricht University</a:t>
            </a:r>
          </a:p>
          <a:p>
            <a:pPr defTabSz="914377">
              <a:lnSpc>
                <a:spcPts val="1867"/>
              </a:lnSpc>
            </a:pPr>
            <a:r>
              <a:rPr lang="nl-NL" sz="1467" dirty="0">
                <a:solidFill>
                  <a:srgbClr val="0F1272"/>
                </a:solidFill>
              </a:rPr>
              <a:t>- Veerle </a:t>
            </a:r>
            <a:r>
              <a:rPr lang="nl-NL" sz="1467" dirty="0" err="1">
                <a:solidFill>
                  <a:srgbClr val="0F1272"/>
                </a:solidFill>
              </a:rPr>
              <a:t>Lerut</a:t>
            </a:r>
            <a:r>
              <a:rPr lang="nl-NL" sz="1467" dirty="0">
                <a:solidFill>
                  <a:srgbClr val="0F1272"/>
                </a:solidFill>
              </a:rPr>
              <a:t>, </a:t>
            </a:r>
            <a:r>
              <a:rPr lang="nl-NL" sz="1467" b="0" i="1" dirty="0">
                <a:solidFill>
                  <a:srgbClr val="0F1272"/>
                </a:solidFill>
              </a:rPr>
              <a:t>Tax </a:t>
            </a:r>
            <a:r>
              <a:rPr lang="en-US" sz="1467" b="0" i="1" dirty="0">
                <a:solidFill>
                  <a:srgbClr val="0F1272"/>
                </a:solidFill>
              </a:rPr>
              <a:t>Lawyer (Counsel) Employee Benefits at Baker McKenzie Belgium</a:t>
            </a:r>
            <a:endParaRPr lang="nl-NL" sz="1467" b="0" i="1" dirty="0">
              <a:solidFill>
                <a:srgbClr val="0F1272"/>
              </a:solidFill>
            </a:endParaRPr>
          </a:p>
          <a:p>
            <a:pPr defTabSz="914377">
              <a:lnSpc>
                <a:spcPts val="1867"/>
              </a:lnSpc>
            </a:pPr>
            <a:r>
              <a:rPr lang="nl-NL" sz="1467" dirty="0">
                <a:solidFill>
                  <a:srgbClr val="0F1272"/>
                </a:solidFill>
              </a:rPr>
              <a:t>- Evelien </a:t>
            </a:r>
            <a:r>
              <a:rPr lang="nl-NL" sz="1467" dirty="0" err="1">
                <a:solidFill>
                  <a:srgbClr val="0F1272"/>
                </a:solidFill>
              </a:rPr>
              <a:t>Luyck</a:t>
            </a:r>
            <a:r>
              <a:rPr lang="nl-NL" sz="1467" dirty="0">
                <a:solidFill>
                  <a:srgbClr val="0F1272"/>
                </a:solidFill>
              </a:rPr>
              <a:t>, </a:t>
            </a:r>
            <a:r>
              <a:rPr lang="en-US" sz="1467" b="0" i="1" dirty="0">
                <a:solidFill>
                  <a:srgbClr val="0F1272"/>
                </a:solidFill>
              </a:rPr>
              <a:t>Staff member of the MAP team / Belgian negotiator of the Belgian-Dutch tax treaty</a:t>
            </a:r>
            <a:endParaRPr lang="nl-NL" sz="1467" b="0" i="1" dirty="0">
              <a:solidFill>
                <a:srgbClr val="0F1272"/>
              </a:solidFill>
            </a:endParaRPr>
          </a:p>
          <a:p>
            <a:pPr defTabSz="914377">
              <a:lnSpc>
                <a:spcPts val="1867"/>
              </a:lnSpc>
            </a:pPr>
            <a:r>
              <a:rPr lang="nl-NL" sz="1467" dirty="0">
                <a:solidFill>
                  <a:srgbClr val="0F1272"/>
                </a:solidFill>
              </a:rPr>
              <a:t>- David </a:t>
            </a:r>
            <a:r>
              <a:rPr lang="nl-NL" sz="1467" dirty="0" err="1">
                <a:solidFill>
                  <a:srgbClr val="0F1272"/>
                </a:solidFill>
              </a:rPr>
              <a:t>Tiesinga</a:t>
            </a:r>
            <a:r>
              <a:rPr lang="nl-NL" sz="1467" dirty="0">
                <a:solidFill>
                  <a:srgbClr val="0F1272"/>
                </a:solidFill>
              </a:rPr>
              <a:t>, </a:t>
            </a:r>
            <a:r>
              <a:rPr lang="nl-NL" sz="1467" b="0" i="1" dirty="0">
                <a:solidFill>
                  <a:srgbClr val="0F1272"/>
                </a:solidFill>
              </a:rPr>
              <a:t>Policy </a:t>
            </a:r>
            <a:r>
              <a:rPr lang="nl-NL" sz="1467" b="0" i="1" dirty="0" err="1">
                <a:solidFill>
                  <a:srgbClr val="0F1272"/>
                </a:solidFill>
              </a:rPr>
              <a:t>advisor</a:t>
            </a:r>
            <a:r>
              <a:rPr lang="nl-NL" sz="1467" b="0" i="1" dirty="0">
                <a:solidFill>
                  <a:srgbClr val="0F1272"/>
                </a:solidFill>
              </a:rPr>
              <a:t> / treaty </a:t>
            </a:r>
            <a:r>
              <a:rPr lang="nl-NL" sz="1467" b="0" i="1" dirty="0" err="1">
                <a:solidFill>
                  <a:srgbClr val="0F1272"/>
                </a:solidFill>
              </a:rPr>
              <a:t>negotiator</a:t>
            </a:r>
            <a:r>
              <a:rPr lang="nl-NL" sz="1467" b="0" i="1" dirty="0">
                <a:solidFill>
                  <a:srgbClr val="0F1272"/>
                </a:solidFill>
              </a:rPr>
              <a:t> at Dutch </a:t>
            </a:r>
            <a:r>
              <a:rPr lang="nl-NL" sz="1467" b="0" i="1" dirty="0" err="1">
                <a:solidFill>
                  <a:srgbClr val="0F1272"/>
                </a:solidFill>
              </a:rPr>
              <a:t>Ministry</a:t>
            </a:r>
            <a:r>
              <a:rPr lang="nl-NL" sz="1467" b="0" i="1" dirty="0">
                <a:solidFill>
                  <a:srgbClr val="0F1272"/>
                </a:solidFill>
              </a:rPr>
              <a:t> of Finance</a:t>
            </a:r>
          </a:p>
          <a:p>
            <a:pPr defTabSz="914377">
              <a:lnSpc>
                <a:spcPts val="1867"/>
              </a:lnSpc>
            </a:pPr>
            <a:endParaRPr lang="nl-NL" sz="1467" b="0" i="1" dirty="0">
              <a:solidFill>
                <a:srgbClr val="0F1272"/>
              </a:solidFill>
            </a:endParaRPr>
          </a:p>
        </p:txBody>
      </p:sp>
      <p:sp>
        <p:nvSpPr>
          <p:cNvPr id="4" name="TextBox 3">
            <a:extLst>
              <a:ext uri="{FF2B5EF4-FFF2-40B4-BE49-F238E27FC236}">
                <a16:creationId xmlns:a16="http://schemas.microsoft.com/office/drawing/2014/main" id="{1F9F196C-DA08-C790-3593-9D03E0D3E080}"/>
              </a:ext>
            </a:extLst>
          </p:cNvPr>
          <p:cNvSpPr txBox="1"/>
          <p:nvPr/>
        </p:nvSpPr>
        <p:spPr>
          <a:xfrm>
            <a:off x="2836318" y="5821918"/>
            <a:ext cx="8805637" cy="557525"/>
          </a:xfrm>
          <a:prstGeom prst="rect">
            <a:avLst/>
          </a:prstGeom>
          <a:noFill/>
        </p:spPr>
        <p:txBody>
          <a:bodyPr wrap="square">
            <a:spAutoFit/>
          </a:bodyPr>
          <a:lstStyle/>
          <a:p>
            <a:pPr defTabSz="609585">
              <a:lnSpc>
                <a:spcPts val="1867"/>
              </a:lnSpc>
              <a:defRPr/>
            </a:pPr>
            <a:r>
              <a:rPr lang="en-GB" sz="1467" b="1" dirty="0">
                <a:solidFill>
                  <a:srgbClr val="191D3F"/>
                </a:solidFill>
                <a:latin typeface="Bahnschrift SemiLight" panose="020B0502040204020203" pitchFamily="34" charset="0"/>
                <a:cs typeface="Calibri" panose="020F0502020204030204" pitchFamily="34" charset="0"/>
              </a:rPr>
              <a:t>Panel Chair: </a:t>
            </a:r>
            <a:r>
              <a:rPr lang="nl-NL" sz="1467" b="1" dirty="0">
                <a:solidFill>
                  <a:srgbClr val="0F1272"/>
                </a:solidFill>
                <a:latin typeface="Bahnschrift SemiLight" panose="020B0502040204020203" pitchFamily="34" charset="0"/>
                <a:cs typeface="Calibri" panose="020F0502020204030204" pitchFamily="34" charset="0"/>
              </a:rPr>
              <a:t>Tim </a:t>
            </a:r>
            <a:r>
              <a:rPr lang="nl-NL" sz="1467" b="1" dirty="0" err="1">
                <a:solidFill>
                  <a:srgbClr val="0F1272"/>
                </a:solidFill>
                <a:latin typeface="Bahnschrift SemiLight" panose="020B0502040204020203" pitchFamily="34" charset="0"/>
                <a:cs typeface="Calibri" panose="020F0502020204030204" pitchFamily="34" charset="0"/>
              </a:rPr>
              <a:t>Wustenberghs</a:t>
            </a:r>
            <a:r>
              <a:rPr lang="nl-NL" sz="1467" b="1" dirty="0">
                <a:solidFill>
                  <a:srgbClr val="0F1272"/>
                </a:solidFill>
                <a:latin typeface="Bahnschrift SemiLight" panose="020B0502040204020203" pitchFamily="34" charset="0"/>
                <a:cs typeface="Calibri" panose="020F0502020204030204" pitchFamily="34" charset="0"/>
              </a:rPr>
              <a:t> </a:t>
            </a:r>
            <a:r>
              <a:rPr lang="nl-NL" sz="1467" b="1" dirty="0">
                <a:solidFill>
                  <a:srgbClr val="191D3F"/>
                </a:solidFill>
                <a:latin typeface="Bahnschrift SemiLight" panose="020B0502040204020203" pitchFamily="34" charset="0"/>
                <a:cs typeface="Calibri" panose="020F0502020204030204" pitchFamily="34" charset="0"/>
              </a:rPr>
              <a:t>– </a:t>
            </a:r>
            <a:r>
              <a:rPr lang="en-US" sz="1467" i="1" dirty="0">
                <a:solidFill>
                  <a:srgbClr val="0F1272"/>
                </a:solidFill>
                <a:latin typeface="Bahnschrift SemiLight" panose="020B0502040204020203" pitchFamily="34" charset="0"/>
                <a:cs typeface="Calibri" panose="020F0502020204030204" pitchFamily="34" charset="0"/>
              </a:rPr>
              <a:t>Tax Partner at Deloitte Legal / Teaching professor at University of Antwerp</a:t>
            </a:r>
          </a:p>
        </p:txBody>
      </p:sp>
    </p:spTree>
    <p:extLst>
      <p:ext uri="{BB962C8B-B14F-4D97-AF65-F5344CB8AC3E}">
        <p14:creationId xmlns:p14="http://schemas.microsoft.com/office/powerpoint/2010/main" val="290663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2BDA7974-B14D-DA80-F85A-9B361C2E7B9C}"/>
              </a:ext>
            </a:extLst>
          </p:cNvPr>
          <p:cNvSpPr txBox="1">
            <a:spLocks/>
          </p:cNvSpPr>
          <p:nvPr/>
        </p:nvSpPr>
        <p:spPr>
          <a:xfrm>
            <a:off x="3071907" y="1940805"/>
            <a:ext cx="8732596" cy="1108479"/>
          </a:xfrm>
          <a:prstGeom prst="rect">
            <a:avLst/>
          </a:prstGeom>
        </p:spPr>
        <p:txBody>
          <a:bodyPr vert="horz" lIns="0" tIns="0" rIns="0" bIns="0" rtlCol="0" anchor="b" anchorCtr="0">
            <a:noAutofit/>
          </a:bodyPr>
          <a:lstStyle>
            <a:lvl1pPr algn="l" defTabSz="685800" rtl="0" eaLnBrk="1" latinLnBrk="0" hangingPunct="1">
              <a:lnSpc>
                <a:spcPts val="4000"/>
              </a:lnSpc>
              <a:spcBef>
                <a:spcPct val="0"/>
              </a:spcBef>
              <a:buNone/>
              <a:defRPr sz="4000" b="1" kern="1200">
                <a:solidFill>
                  <a:schemeClr val="bg1"/>
                </a:solidFill>
                <a:latin typeface="Amasis MT Pro" panose="02040604050005020304" pitchFamily="18" charset="77"/>
                <a:ea typeface="+mj-ea"/>
                <a:cs typeface="+mj-cs"/>
              </a:defRPr>
            </a:lvl1pPr>
          </a:lstStyle>
          <a:p>
            <a:pPr defTabSz="914377">
              <a:lnSpc>
                <a:spcPct val="100000"/>
              </a:lnSpc>
            </a:pPr>
            <a:r>
              <a:rPr lang="en-US" sz="2400" dirty="0">
                <a:solidFill>
                  <a:srgbClr val="FFE600"/>
                </a:solidFill>
                <a:effectLst>
                  <a:outerShdw blurRad="38100" dist="38100" dir="2700000" algn="tl">
                    <a:srgbClr val="000000">
                      <a:alpha val="43137"/>
                    </a:srgbClr>
                  </a:outerShdw>
                </a:effectLst>
                <a:latin typeface="Bahnschrift SemiLight" panose="020B0502040204020203" pitchFamily="34" charset="0"/>
              </a:rPr>
              <a:t>Session 3: Delving into the classics: how recent Belgian and Dutch case law keeps the narrative on tax treaty abuse and beneficial ownership relevant</a:t>
            </a:r>
          </a:p>
        </p:txBody>
      </p:sp>
      <p:sp>
        <p:nvSpPr>
          <p:cNvPr id="10" name="Tijdelijke aanduiding voor inhoud 2">
            <a:extLst>
              <a:ext uri="{FF2B5EF4-FFF2-40B4-BE49-F238E27FC236}">
                <a16:creationId xmlns:a16="http://schemas.microsoft.com/office/drawing/2014/main" id="{1306D675-D6B1-6691-FCC2-123768A2ECF2}"/>
              </a:ext>
            </a:extLst>
          </p:cNvPr>
          <p:cNvSpPr txBox="1">
            <a:spLocks/>
          </p:cNvSpPr>
          <p:nvPr/>
        </p:nvSpPr>
        <p:spPr>
          <a:xfrm>
            <a:off x="3071907" y="3250290"/>
            <a:ext cx="9120093" cy="1019273"/>
          </a:xfrm>
          <a:prstGeom prst="rect">
            <a:avLst/>
          </a:prstGeom>
        </p:spPr>
        <p:txBody>
          <a:bodyPr vert="horz" lIns="0" tIns="0" rIns="0" bIns="0" rtlCol="0">
            <a:noAutofit/>
          </a:bodyPr>
          <a:lstStyle>
            <a:lvl1pPr marL="180000" indent="-180000" algn="l" defTabSz="685800" rtl="0" eaLnBrk="1" latinLnBrk="0" hangingPunct="1">
              <a:lnSpc>
                <a:spcPct val="100000"/>
              </a:lnSpc>
              <a:spcBef>
                <a:spcPts val="500"/>
              </a:spcBef>
              <a:buFont typeface="Arial" panose="020B0604020202020204" pitchFamily="34" charset="0"/>
              <a:buChar char="•"/>
              <a:defRPr sz="2100" kern="1200">
                <a:solidFill>
                  <a:srgbClr val="0F1272"/>
                </a:solidFill>
                <a:latin typeface="Lato" panose="020F0502020204030203" pitchFamily="34" charset="77"/>
                <a:ea typeface="+mn-ea"/>
                <a:cs typeface="+mn-cs"/>
              </a:defRPr>
            </a:lvl1pPr>
            <a:lvl2pPr marL="360000" indent="-180000" algn="l" defTabSz="685800" rtl="0" eaLnBrk="1" latinLnBrk="0" hangingPunct="1">
              <a:lnSpc>
                <a:spcPct val="100000"/>
              </a:lnSpc>
              <a:spcBef>
                <a:spcPts val="0"/>
              </a:spcBef>
              <a:buFont typeface="Arial" panose="020B0604020202020204" pitchFamily="34" charset="0"/>
              <a:buChar char="•"/>
              <a:defRPr sz="1800" kern="1200">
                <a:solidFill>
                  <a:srgbClr val="0F1272"/>
                </a:solidFill>
                <a:latin typeface="Lato" panose="020F0502020204030203" pitchFamily="34" charset="77"/>
                <a:ea typeface="+mn-ea"/>
                <a:cs typeface="+mn-cs"/>
              </a:defRPr>
            </a:lvl2pPr>
            <a:lvl3pPr marL="540000" indent="-180000" algn="l" defTabSz="685800" rtl="0" eaLnBrk="1" latinLnBrk="0" hangingPunct="1">
              <a:lnSpc>
                <a:spcPct val="100000"/>
              </a:lnSpc>
              <a:spcBef>
                <a:spcPts val="0"/>
              </a:spcBef>
              <a:buFont typeface="Arial" panose="020B0604020202020204" pitchFamily="34" charset="0"/>
              <a:buChar char="•"/>
              <a:defRPr sz="1500" kern="1200">
                <a:solidFill>
                  <a:srgbClr val="0F1272"/>
                </a:solidFill>
                <a:latin typeface="Lato" panose="020F0502020204030203" pitchFamily="34" charset="77"/>
                <a:ea typeface="+mn-ea"/>
                <a:cs typeface="+mn-cs"/>
              </a:defRPr>
            </a:lvl3pPr>
            <a:lvl4pPr marL="720000" indent="-180000" algn="l" defTabSz="685800" rtl="0" eaLnBrk="1" latinLnBrk="0" hangingPunct="1">
              <a:lnSpc>
                <a:spcPct val="100000"/>
              </a:lnSpc>
              <a:spcBef>
                <a:spcPts val="0"/>
              </a:spcBef>
              <a:buFont typeface="Arial" panose="020B0604020202020204" pitchFamily="34" charset="0"/>
              <a:buChar char="•"/>
              <a:defRPr sz="1350" kern="1200">
                <a:solidFill>
                  <a:srgbClr val="0F1272"/>
                </a:solidFill>
                <a:latin typeface="Lato" panose="020F0502020204030203" pitchFamily="34" charset="77"/>
                <a:ea typeface="+mn-ea"/>
                <a:cs typeface="+mn-cs"/>
              </a:defRPr>
            </a:lvl4pPr>
            <a:lvl5pPr marL="900000" indent="-180000" algn="l" defTabSz="685800" rtl="0" eaLnBrk="1" latinLnBrk="0" hangingPunct="1">
              <a:lnSpc>
                <a:spcPct val="100000"/>
              </a:lnSpc>
              <a:spcBef>
                <a:spcPts val="0"/>
              </a:spcBef>
              <a:buFont typeface="Arial" panose="020B0604020202020204" pitchFamily="34" charset="0"/>
              <a:buChar char="•"/>
              <a:defRPr sz="1350" kern="1200">
                <a:solidFill>
                  <a:srgbClr val="0F1272"/>
                </a:solidFill>
                <a:latin typeface="Lato" panose="020F0502020204030203"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lnSpc>
                <a:spcPts val="1867"/>
              </a:lnSpc>
              <a:spcBef>
                <a:spcPts val="0"/>
              </a:spcBef>
              <a:buNone/>
              <a:defRPr/>
            </a:pPr>
            <a:r>
              <a:rPr lang="en-GB" sz="1467" b="1" dirty="0">
                <a:solidFill>
                  <a:srgbClr val="191D3F"/>
                </a:solidFill>
                <a:latin typeface="Bahnschrift SemiLight" panose="020B0502040204020203" pitchFamily="34" charset="0"/>
                <a:cs typeface="Calibri" panose="020F0502020204030204" pitchFamily="34" charset="0"/>
              </a:rPr>
              <a:t>“</a:t>
            </a:r>
            <a:r>
              <a:rPr lang="en-US" sz="1467" b="1" dirty="0">
                <a:solidFill>
                  <a:srgbClr val="191D3F"/>
                </a:solidFill>
                <a:latin typeface="Bahnschrift SemiLight" panose="020B0502040204020203" pitchFamily="34" charset="0"/>
                <a:cs typeface="Calibri" panose="020F0502020204030204" pitchFamily="34" charset="0"/>
              </a:rPr>
              <a:t>During the third panel, recent developments in the area of tax treaty abuse and beneficial ownership, both from a Belgian and Dutch perspective, will be discussed. The panelists will address the case law of the courts of both countries and will address which developments under the existing Belgian-Netherlands tax treaty will also carry over to the new Belgian-Netherlands tax treaty.</a:t>
            </a:r>
            <a:r>
              <a:rPr lang="en-GB" sz="1467" b="1" dirty="0">
                <a:solidFill>
                  <a:srgbClr val="191D3F"/>
                </a:solidFill>
                <a:latin typeface="Bahnschrift SemiLight" panose="020B0502040204020203" pitchFamily="34" charset="0"/>
                <a:cs typeface="Calibri" panose="020F0502020204030204" pitchFamily="34" charset="0"/>
              </a:rPr>
              <a:t>”</a:t>
            </a:r>
          </a:p>
        </p:txBody>
      </p:sp>
      <p:pic>
        <p:nvPicPr>
          <p:cNvPr id="2" name="Picture 2" descr="Margriet Lukkien | Loyens &amp; Loeff">
            <a:extLst>
              <a:ext uri="{FF2B5EF4-FFF2-40B4-BE49-F238E27FC236}">
                <a16:creationId xmlns:a16="http://schemas.microsoft.com/office/drawing/2014/main" id="{C7EA1AAE-937A-8648-38C9-52BE1BBE56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076" y="2879162"/>
            <a:ext cx="2346013" cy="2346013"/>
          </a:xfrm>
          <a:prstGeom prst="parallelogram">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3EB3FAD-6A6A-D0A2-D711-F62EF4AB67B2}"/>
              </a:ext>
            </a:extLst>
          </p:cNvPr>
          <p:cNvSpPr txBox="1"/>
          <p:nvPr/>
        </p:nvSpPr>
        <p:spPr>
          <a:xfrm>
            <a:off x="3071907" y="5944508"/>
            <a:ext cx="6117264" cy="341376"/>
          </a:xfrm>
          <a:prstGeom prst="rect">
            <a:avLst/>
          </a:prstGeom>
        </p:spPr>
        <p:txBody>
          <a:bodyPr vert="horz" lIns="0" tIns="0" rIns="0" bIns="0" rtlCol="0">
            <a:noAutofit/>
          </a:bodyPr>
          <a:lstStyle>
            <a:defPPr>
              <a:defRPr lang="en-US"/>
            </a:defPPr>
            <a:lvl1pPr indent="0" defTabSz="685800">
              <a:lnSpc>
                <a:spcPts val="1400"/>
              </a:lnSpc>
              <a:spcBef>
                <a:spcPts val="0"/>
              </a:spcBef>
              <a:buFont typeface="Arial" panose="020B0604020202020204" pitchFamily="34" charset="0"/>
              <a:buNone/>
              <a:defRPr sz="1100" b="1">
                <a:solidFill>
                  <a:srgbClr val="191D3F"/>
                </a:solidFill>
                <a:latin typeface="Bahnschrift SemiLight" panose="020B0502040204020203" pitchFamily="34" charset="0"/>
                <a:cs typeface="Calibri" panose="020F0502020204030204" pitchFamily="34" charset="0"/>
              </a:defRPr>
            </a:lvl1pPr>
            <a:lvl2pPr marL="360000" indent="-180000" defTabSz="685800">
              <a:lnSpc>
                <a:spcPct val="100000"/>
              </a:lnSpc>
              <a:spcBef>
                <a:spcPts val="0"/>
              </a:spcBef>
              <a:buFont typeface="Arial" panose="020B0604020202020204" pitchFamily="34" charset="0"/>
              <a:buChar char="•"/>
              <a:defRPr>
                <a:solidFill>
                  <a:srgbClr val="0F1272"/>
                </a:solidFill>
                <a:latin typeface="Lato" panose="020F0502020204030203" pitchFamily="34" charset="77"/>
              </a:defRPr>
            </a:lvl2pPr>
            <a:lvl3pPr marL="540000" indent="-180000" defTabSz="685800">
              <a:lnSpc>
                <a:spcPct val="100000"/>
              </a:lnSpc>
              <a:spcBef>
                <a:spcPts val="0"/>
              </a:spcBef>
              <a:buFont typeface="Arial" panose="020B0604020202020204" pitchFamily="34" charset="0"/>
              <a:buChar char="•"/>
              <a:defRPr sz="1500">
                <a:solidFill>
                  <a:srgbClr val="0F1272"/>
                </a:solidFill>
                <a:latin typeface="Lato" panose="020F0502020204030203" pitchFamily="34" charset="77"/>
              </a:defRPr>
            </a:lvl3pPr>
            <a:lvl4pPr marL="720000" indent="-180000" defTabSz="685800">
              <a:lnSpc>
                <a:spcPct val="100000"/>
              </a:lnSpc>
              <a:spcBef>
                <a:spcPts val="0"/>
              </a:spcBef>
              <a:buFont typeface="Arial" panose="020B0604020202020204" pitchFamily="34" charset="0"/>
              <a:buChar char="•"/>
              <a:defRPr sz="1350">
                <a:solidFill>
                  <a:srgbClr val="0F1272"/>
                </a:solidFill>
                <a:latin typeface="Lato" panose="020F0502020204030203" pitchFamily="34" charset="77"/>
              </a:defRPr>
            </a:lvl4pPr>
            <a:lvl5pPr marL="900000" indent="-180000" defTabSz="685800">
              <a:lnSpc>
                <a:spcPct val="100000"/>
              </a:lnSpc>
              <a:spcBef>
                <a:spcPts val="0"/>
              </a:spcBef>
              <a:buFont typeface="Arial" panose="020B0604020202020204" pitchFamily="34" charset="0"/>
              <a:buChar char="•"/>
              <a:defRPr sz="1350">
                <a:solidFill>
                  <a:srgbClr val="0F1272"/>
                </a:solidFill>
                <a:latin typeface="Lato" panose="020F0502020204030203" pitchFamily="34" charset="77"/>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defTabSz="914377">
              <a:lnSpc>
                <a:spcPts val="1867"/>
              </a:lnSpc>
            </a:pPr>
            <a:r>
              <a:rPr lang="en-GB" sz="1467" dirty="0"/>
              <a:t>Panel Chair: </a:t>
            </a:r>
            <a:r>
              <a:rPr lang="nl-NL" sz="1467" dirty="0">
                <a:solidFill>
                  <a:srgbClr val="0F1272"/>
                </a:solidFill>
              </a:rPr>
              <a:t>Margriet Lukkien </a:t>
            </a:r>
            <a:r>
              <a:rPr lang="nl-NL" sz="1467" dirty="0"/>
              <a:t>- </a:t>
            </a:r>
            <a:r>
              <a:rPr lang="nl-NL" sz="1467" b="0" i="1" dirty="0">
                <a:solidFill>
                  <a:srgbClr val="0F1272"/>
                </a:solidFill>
              </a:rPr>
              <a:t>Tax Partner at Loyens &amp; Loeff</a:t>
            </a:r>
          </a:p>
        </p:txBody>
      </p:sp>
      <p:sp>
        <p:nvSpPr>
          <p:cNvPr id="7" name="TextBox 6">
            <a:extLst>
              <a:ext uri="{FF2B5EF4-FFF2-40B4-BE49-F238E27FC236}">
                <a16:creationId xmlns:a16="http://schemas.microsoft.com/office/drawing/2014/main" id="{A3B64EE6-CA13-9A0C-E3D4-7892BE88D065}"/>
              </a:ext>
            </a:extLst>
          </p:cNvPr>
          <p:cNvSpPr txBox="1"/>
          <p:nvPr/>
        </p:nvSpPr>
        <p:spPr>
          <a:xfrm>
            <a:off x="3071907" y="4574221"/>
            <a:ext cx="8805639" cy="1236319"/>
          </a:xfrm>
          <a:prstGeom prst="rect">
            <a:avLst/>
          </a:prstGeom>
        </p:spPr>
        <p:txBody>
          <a:bodyPr vert="horz" lIns="0" tIns="0" rIns="0" bIns="0" rtlCol="0">
            <a:noAutofit/>
          </a:bodyPr>
          <a:lstStyle>
            <a:defPPr>
              <a:defRPr lang="en-US"/>
            </a:defPPr>
            <a:lvl1pPr indent="0" defTabSz="685800">
              <a:lnSpc>
                <a:spcPts val="1400"/>
              </a:lnSpc>
              <a:spcBef>
                <a:spcPts val="0"/>
              </a:spcBef>
              <a:buFont typeface="Arial" panose="020B0604020202020204" pitchFamily="34" charset="0"/>
              <a:buNone/>
              <a:defRPr sz="1100" b="1">
                <a:solidFill>
                  <a:srgbClr val="191D3F"/>
                </a:solidFill>
                <a:latin typeface="Bahnschrift SemiLight" panose="020B0502040204020203" pitchFamily="34" charset="0"/>
                <a:cs typeface="Calibri" panose="020F0502020204030204" pitchFamily="34" charset="0"/>
              </a:defRPr>
            </a:lvl1pPr>
            <a:lvl2pPr marL="360000" indent="-180000" defTabSz="685800">
              <a:lnSpc>
                <a:spcPct val="100000"/>
              </a:lnSpc>
              <a:spcBef>
                <a:spcPts val="0"/>
              </a:spcBef>
              <a:buFont typeface="Arial" panose="020B0604020202020204" pitchFamily="34" charset="0"/>
              <a:buChar char="•"/>
              <a:defRPr>
                <a:solidFill>
                  <a:srgbClr val="0F1272"/>
                </a:solidFill>
                <a:latin typeface="Lato" panose="020F0502020204030203" pitchFamily="34" charset="77"/>
              </a:defRPr>
            </a:lvl2pPr>
            <a:lvl3pPr marL="540000" indent="-180000" defTabSz="685800">
              <a:lnSpc>
                <a:spcPct val="100000"/>
              </a:lnSpc>
              <a:spcBef>
                <a:spcPts val="0"/>
              </a:spcBef>
              <a:buFont typeface="Arial" panose="020B0604020202020204" pitchFamily="34" charset="0"/>
              <a:buChar char="•"/>
              <a:defRPr sz="1500">
                <a:solidFill>
                  <a:srgbClr val="0F1272"/>
                </a:solidFill>
                <a:latin typeface="Lato" panose="020F0502020204030203" pitchFamily="34" charset="77"/>
              </a:defRPr>
            </a:lvl3pPr>
            <a:lvl4pPr marL="720000" indent="-180000" defTabSz="685800">
              <a:lnSpc>
                <a:spcPct val="100000"/>
              </a:lnSpc>
              <a:spcBef>
                <a:spcPts val="0"/>
              </a:spcBef>
              <a:buFont typeface="Arial" panose="020B0604020202020204" pitchFamily="34" charset="0"/>
              <a:buChar char="•"/>
              <a:defRPr sz="1350">
                <a:solidFill>
                  <a:srgbClr val="0F1272"/>
                </a:solidFill>
                <a:latin typeface="Lato" panose="020F0502020204030203" pitchFamily="34" charset="77"/>
              </a:defRPr>
            </a:lvl4pPr>
            <a:lvl5pPr marL="900000" indent="-180000" defTabSz="685800">
              <a:lnSpc>
                <a:spcPct val="100000"/>
              </a:lnSpc>
              <a:spcBef>
                <a:spcPts val="0"/>
              </a:spcBef>
              <a:buFont typeface="Arial" panose="020B0604020202020204" pitchFamily="34" charset="0"/>
              <a:buChar char="•"/>
              <a:defRPr sz="1350">
                <a:solidFill>
                  <a:srgbClr val="0F1272"/>
                </a:solidFill>
                <a:latin typeface="Lato" panose="020F0502020204030203" pitchFamily="34" charset="77"/>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defTabSz="914377">
              <a:lnSpc>
                <a:spcPts val="1867"/>
              </a:lnSpc>
            </a:pPr>
            <a:r>
              <a:rPr lang="en-US" sz="1467" dirty="0"/>
              <a:t>Panel members:</a:t>
            </a:r>
          </a:p>
          <a:p>
            <a:pPr defTabSz="914377">
              <a:lnSpc>
                <a:spcPts val="1867"/>
              </a:lnSpc>
            </a:pPr>
            <a:r>
              <a:rPr lang="nl-NL" sz="1467" dirty="0">
                <a:solidFill>
                  <a:srgbClr val="0F1272"/>
                </a:solidFill>
              </a:rPr>
              <a:t>- Linda </a:t>
            </a:r>
            <a:r>
              <a:rPr lang="nl-NL" sz="1467" dirty="0" err="1">
                <a:solidFill>
                  <a:srgbClr val="0F1272"/>
                </a:solidFill>
              </a:rPr>
              <a:t>Brosens</a:t>
            </a:r>
            <a:r>
              <a:rPr lang="nl-NL" sz="1467" dirty="0">
                <a:solidFill>
                  <a:srgbClr val="0F1272"/>
                </a:solidFill>
              </a:rPr>
              <a:t>, </a:t>
            </a:r>
            <a:r>
              <a:rPr lang="en-US" sz="1467" b="0" i="1" dirty="0">
                <a:solidFill>
                  <a:srgbClr val="0F1272"/>
                </a:solidFill>
              </a:rPr>
              <a:t>Tax Lawyer at </a:t>
            </a:r>
            <a:r>
              <a:rPr lang="en-US" sz="1467" b="0" i="1" dirty="0" err="1">
                <a:solidFill>
                  <a:srgbClr val="0F1272"/>
                </a:solidFill>
              </a:rPr>
              <a:t>Loyens</a:t>
            </a:r>
            <a:r>
              <a:rPr lang="en-US" sz="1467" b="0" i="1" dirty="0">
                <a:solidFill>
                  <a:srgbClr val="0F1272"/>
                </a:solidFill>
              </a:rPr>
              <a:t> &amp; </a:t>
            </a:r>
            <a:r>
              <a:rPr lang="en-US" sz="1467" b="0" i="1" dirty="0" err="1">
                <a:solidFill>
                  <a:srgbClr val="0F1272"/>
                </a:solidFill>
              </a:rPr>
              <a:t>Loeff</a:t>
            </a:r>
            <a:r>
              <a:rPr lang="en-US" sz="1467" b="0" i="1" dirty="0">
                <a:solidFill>
                  <a:srgbClr val="0F1272"/>
                </a:solidFill>
              </a:rPr>
              <a:t> / Professor at the University of Antwerp</a:t>
            </a:r>
            <a:endParaRPr lang="nl-NL" sz="1467" b="0" i="1" dirty="0">
              <a:solidFill>
                <a:srgbClr val="0F1272"/>
              </a:solidFill>
            </a:endParaRPr>
          </a:p>
          <a:p>
            <a:pPr defTabSz="914377">
              <a:lnSpc>
                <a:spcPts val="1867"/>
              </a:lnSpc>
            </a:pPr>
            <a:r>
              <a:rPr lang="nl-NL" sz="1467" dirty="0">
                <a:solidFill>
                  <a:srgbClr val="0F1272"/>
                </a:solidFill>
              </a:rPr>
              <a:t>- Loes van Hulten, </a:t>
            </a:r>
            <a:r>
              <a:rPr lang="nl-NL" sz="1467" b="0" i="1" dirty="0">
                <a:solidFill>
                  <a:srgbClr val="0F1272"/>
                </a:solidFill>
              </a:rPr>
              <a:t>Professor of Fiscal </a:t>
            </a:r>
            <a:r>
              <a:rPr lang="nl-NL" sz="1467" b="0" i="1" dirty="0" err="1">
                <a:solidFill>
                  <a:srgbClr val="0F1272"/>
                </a:solidFill>
              </a:rPr>
              <a:t>economy</a:t>
            </a:r>
            <a:r>
              <a:rPr lang="nl-NL" sz="1467" b="0" i="1" dirty="0">
                <a:solidFill>
                  <a:srgbClr val="0F1272"/>
                </a:solidFill>
              </a:rPr>
              <a:t> at Erasmus University Rotterdam / Senior Manager at Deloitte </a:t>
            </a:r>
          </a:p>
          <a:p>
            <a:pPr defTabSz="914377">
              <a:lnSpc>
                <a:spcPts val="1867"/>
              </a:lnSpc>
            </a:pPr>
            <a:r>
              <a:rPr lang="nl-NL" sz="1467" dirty="0">
                <a:solidFill>
                  <a:srgbClr val="0F1272"/>
                </a:solidFill>
              </a:rPr>
              <a:t>- Ward Willems</a:t>
            </a:r>
            <a:r>
              <a:rPr lang="nl-NL" sz="1467" i="1" dirty="0">
                <a:solidFill>
                  <a:srgbClr val="0F1272"/>
                </a:solidFill>
              </a:rPr>
              <a:t>, </a:t>
            </a:r>
            <a:r>
              <a:rPr lang="nl-NL" sz="1467" b="0" i="1" dirty="0" err="1">
                <a:solidFill>
                  <a:srgbClr val="0F1272"/>
                </a:solidFill>
              </a:rPr>
              <a:t>Belgian</a:t>
            </a:r>
            <a:r>
              <a:rPr lang="nl-NL" sz="1467" b="0" i="1" dirty="0">
                <a:solidFill>
                  <a:srgbClr val="0F1272"/>
                </a:solidFill>
              </a:rPr>
              <a:t> Federal Tax Administration, Large Enterprises </a:t>
            </a:r>
            <a:r>
              <a:rPr lang="nl-NL" sz="1467" b="0" i="1" dirty="0" err="1">
                <a:solidFill>
                  <a:srgbClr val="0F1272"/>
                </a:solidFill>
              </a:rPr>
              <a:t>Section</a:t>
            </a:r>
            <a:r>
              <a:rPr lang="nl-NL" sz="1467" b="0" i="1" dirty="0">
                <a:solidFill>
                  <a:srgbClr val="0F1272"/>
                </a:solidFill>
              </a:rPr>
              <a:t> (International Tax Unit)</a:t>
            </a:r>
          </a:p>
        </p:txBody>
      </p:sp>
    </p:spTree>
    <p:extLst>
      <p:ext uri="{BB962C8B-B14F-4D97-AF65-F5344CB8AC3E}">
        <p14:creationId xmlns:p14="http://schemas.microsoft.com/office/powerpoint/2010/main" val="1079978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2BDA7974-B14D-DA80-F85A-9B361C2E7B9C}"/>
              </a:ext>
            </a:extLst>
          </p:cNvPr>
          <p:cNvSpPr txBox="1">
            <a:spLocks/>
          </p:cNvSpPr>
          <p:nvPr/>
        </p:nvSpPr>
        <p:spPr>
          <a:xfrm>
            <a:off x="2911929" y="2352091"/>
            <a:ext cx="8206300" cy="541535"/>
          </a:xfrm>
          <a:prstGeom prst="rect">
            <a:avLst/>
          </a:prstGeom>
        </p:spPr>
        <p:txBody>
          <a:bodyPr vert="horz" lIns="0" tIns="0" rIns="0" bIns="0" rtlCol="0" anchor="b" anchorCtr="0">
            <a:noAutofit/>
          </a:bodyPr>
          <a:lstStyle>
            <a:lvl1pPr algn="l" defTabSz="685800" rtl="0" eaLnBrk="1" latinLnBrk="0" hangingPunct="1">
              <a:lnSpc>
                <a:spcPts val="4000"/>
              </a:lnSpc>
              <a:spcBef>
                <a:spcPct val="0"/>
              </a:spcBef>
              <a:buNone/>
              <a:defRPr sz="4000" b="1" kern="1200">
                <a:solidFill>
                  <a:schemeClr val="bg1"/>
                </a:solidFill>
                <a:latin typeface="Amasis MT Pro" panose="02040604050005020304" pitchFamily="18" charset="77"/>
                <a:ea typeface="+mj-ea"/>
                <a:cs typeface="+mj-cs"/>
              </a:defRPr>
            </a:lvl1pPr>
          </a:lstStyle>
          <a:p>
            <a:pPr defTabSz="914377">
              <a:lnSpc>
                <a:spcPct val="100000"/>
              </a:lnSpc>
            </a:pPr>
            <a:r>
              <a:rPr lang="en-US" sz="2400" dirty="0">
                <a:solidFill>
                  <a:srgbClr val="FFE600"/>
                </a:solidFill>
                <a:effectLst>
                  <a:outerShdw blurRad="38100" dist="38100" dir="2700000" algn="tl">
                    <a:srgbClr val="000000">
                      <a:alpha val="43137"/>
                    </a:srgbClr>
                  </a:outerShdw>
                </a:effectLst>
                <a:latin typeface="Bahnschrift SemiLight" panose="020B0502040204020203" pitchFamily="34" charset="0"/>
              </a:rPr>
              <a:t>Session 4: A hands-on perspective on the functioning of Dispute Prevention and Resolution mechanisms </a:t>
            </a:r>
          </a:p>
        </p:txBody>
      </p:sp>
      <p:sp>
        <p:nvSpPr>
          <p:cNvPr id="10" name="Tijdelijke aanduiding voor inhoud 2">
            <a:extLst>
              <a:ext uri="{FF2B5EF4-FFF2-40B4-BE49-F238E27FC236}">
                <a16:creationId xmlns:a16="http://schemas.microsoft.com/office/drawing/2014/main" id="{1306D675-D6B1-6691-FCC2-123768A2ECF2}"/>
              </a:ext>
            </a:extLst>
          </p:cNvPr>
          <p:cNvSpPr txBox="1">
            <a:spLocks/>
          </p:cNvSpPr>
          <p:nvPr/>
        </p:nvSpPr>
        <p:spPr>
          <a:xfrm>
            <a:off x="2911928" y="3171566"/>
            <a:ext cx="9120093" cy="1097415"/>
          </a:xfrm>
          <a:prstGeom prst="rect">
            <a:avLst/>
          </a:prstGeom>
        </p:spPr>
        <p:txBody>
          <a:bodyPr vert="horz" lIns="0" tIns="0" rIns="0" bIns="0" rtlCol="0">
            <a:noAutofit/>
          </a:bodyPr>
          <a:lstStyle>
            <a:lvl1pPr marL="180000" indent="-180000" algn="l" defTabSz="685800" rtl="0" eaLnBrk="1" latinLnBrk="0" hangingPunct="1">
              <a:lnSpc>
                <a:spcPct val="100000"/>
              </a:lnSpc>
              <a:spcBef>
                <a:spcPts val="500"/>
              </a:spcBef>
              <a:buFont typeface="Arial" panose="020B0604020202020204" pitchFamily="34" charset="0"/>
              <a:buChar char="•"/>
              <a:defRPr sz="2100" kern="1200">
                <a:solidFill>
                  <a:srgbClr val="0F1272"/>
                </a:solidFill>
                <a:latin typeface="Lato" panose="020F0502020204030203" pitchFamily="34" charset="77"/>
                <a:ea typeface="+mn-ea"/>
                <a:cs typeface="+mn-cs"/>
              </a:defRPr>
            </a:lvl1pPr>
            <a:lvl2pPr marL="360000" indent="-180000" algn="l" defTabSz="685800" rtl="0" eaLnBrk="1" latinLnBrk="0" hangingPunct="1">
              <a:lnSpc>
                <a:spcPct val="100000"/>
              </a:lnSpc>
              <a:spcBef>
                <a:spcPts val="0"/>
              </a:spcBef>
              <a:buFont typeface="Arial" panose="020B0604020202020204" pitchFamily="34" charset="0"/>
              <a:buChar char="•"/>
              <a:defRPr sz="1800" kern="1200">
                <a:solidFill>
                  <a:srgbClr val="0F1272"/>
                </a:solidFill>
                <a:latin typeface="Lato" panose="020F0502020204030203" pitchFamily="34" charset="77"/>
                <a:ea typeface="+mn-ea"/>
                <a:cs typeface="+mn-cs"/>
              </a:defRPr>
            </a:lvl2pPr>
            <a:lvl3pPr marL="540000" indent="-180000" algn="l" defTabSz="685800" rtl="0" eaLnBrk="1" latinLnBrk="0" hangingPunct="1">
              <a:lnSpc>
                <a:spcPct val="100000"/>
              </a:lnSpc>
              <a:spcBef>
                <a:spcPts val="0"/>
              </a:spcBef>
              <a:buFont typeface="Arial" panose="020B0604020202020204" pitchFamily="34" charset="0"/>
              <a:buChar char="•"/>
              <a:defRPr sz="1500" kern="1200">
                <a:solidFill>
                  <a:srgbClr val="0F1272"/>
                </a:solidFill>
                <a:latin typeface="Lato" panose="020F0502020204030203" pitchFamily="34" charset="77"/>
                <a:ea typeface="+mn-ea"/>
                <a:cs typeface="+mn-cs"/>
              </a:defRPr>
            </a:lvl3pPr>
            <a:lvl4pPr marL="720000" indent="-180000" algn="l" defTabSz="685800" rtl="0" eaLnBrk="1" latinLnBrk="0" hangingPunct="1">
              <a:lnSpc>
                <a:spcPct val="100000"/>
              </a:lnSpc>
              <a:spcBef>
                <a:spcPts val="0"/>
              </a:spcBef>
              <a:buFont typeface="Arial" panose="020B0604020202020204" pitchFamily="34" charset="0"/>
              <a:buChar char="•"/>
              <a:defRPr sz="1350" kern="1200">
                <a:solidFill>
                  <a:srgbClr val="0F1272"/>
                </a:solidFill>
                <a:latin typeface="Lato" panose="020F0502020204030203" pitchFamily="34" charset="77"/>
                <a:ea typeface="+mn-ea"/>
                <a:cs typeface="+mn-cs"/>
              </a:defRPr>
            </a:lvl4pPr>
            <a:lvl5pPr marL="900000" indent="-180000" algn="l" defTabSz="685800" rtl="0" eaLnBrk="1" latinLnBrk="0" hangingPunct="1">
              <a:lnSpc>
                <a:spcPct val="100000"/>
              </a:lnSpc>
              <a:spcBef>
                <a:spcPts val="0"/>
              </a:spcBef>
              <a:buFont typeface="Arial" panose="020B0604020202020204" pitchFamily="34" charset="0"/>
              <a:buChar char="•"/>
              <a:defRPr sz="1350" kern="1200">
                <a:solidFill>
                  <a:srgbClr val="0F1272"/>
                </a:solidFill>
                <a:latin typeface="Lato" panose="020F0502020204030203"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lnSpc>
                <a:spcPts val="1867"/>
              </a:lnSpc>
              <a:spcBef>
                <a:spcPts val="0"/>
              </a:spcBef>
              <a:buNone/>
              <a:defRPr/>
            </a:pPr>
            <a:r>
              <a:rPr lang="en-GB" sz="1467" b="1" dirty="0">
                <a:solidFill>
                  <a:srgbClr val="191D3F"/>
                </a:solidFill>
                <a:latin typeface="Bahnschrift SemiLight" panose="020B0502040204020203" pitchFamily="34" charset="0"/>
                <a:cs typeface="Calibri" panose="020F0502020204030204" pitchFamily="34" charset="0"/>
              </a:rPr>
              <a:t>“</a:t>
            </a:r>
            <a:r>
              <a:rPr lang="en-US" sz="1467" b="1" dirty="0">
                <a:solidFill>
                  <a:srgbClr val="191D3F"/>
                </a:solidFill>
                <a:latin typeface="Bahnschrift SemiLight" panose="020B0502040204020203" pitchFamily="34" charset="0"/>
                <a:cs typeface="Calibri" panose="020F0502020204030204" pitchFamily="34" charset="0"/>
              </a:rPr>
              <a:t>The fourth panel will address dispute prevention and resolution under the new Belgian-Netherlands tax treaty. The panel will cover the mutual agreement provision (article 24), reviewing the relevant changes between the existing mutual agreement provision (including the Multilateral Instrument) and the new mutual agreement provision, such as the removal of the arbitration provision</a:t>
            </a:r>
            <a:r>
              <a:rPr lang="en-GB" sz="1467" b="1" dirty="0">
                <a:solidFill>
                  <a:srgbClr val="191D3F"/>
                </a:solidFill>
                <a:latin typeface="Bahnschrift SemiLight" panose="020B0502040204020203" pitchFamily="34" charset="0"/>
                <a:cs typeface="Calibri" panose="020F0502020204030204" pitchFamily="34" charset="0"/>
              </a:rPr>
              <a:t>”</a:t>
            </a:r>
          </a:p>
        </p:txBody>
      </p:sp>
      <p:pic>
        <p:nvPicPr>
          <p:cNvPr id="4098" name="Picture 2" descr="Person image">
            <a:extLst>
              <a:ext uri="{FF2B5EF4-FFF2-40B4-BE49-F238E27FC236}">
                <a16:creationId xmlns:a16="http://schemas.microsoft.com/office/drawing/2014/main" id="{4554639F-B346-024B-1266-417BD2C786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670" y="2929862"/>
            <a:ext cx="2346013" cy="2346013"/>
          </a:xfrm>
          <a:prstGeom prst="parallelogram">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2ECBC6B-05F3-2885-AD8A-1448EA5E605A}"/>
              </a:ext>
            </a:extLst>
          </p:cNvPr>
          <p:cNvSpPr txBox="1"/>
          <p:nvPr/>
        </p:nvSpPr>
        <p:spPr>
          <a:xfrm>
            <a:off x="2911928" y="5644335"/>
            <a:ext cx="8332381" cy="580757"/>
          </a:xfrm>
          <a:prstGeom prst="rect">
            <a:avLst/>
          </a:prstGeom>
        </p:spPr>
        <p:txBody>
          <a:bodyPr vert="horz" lIns="0" tIns="0" rIns="0" bIns="0" rtlCol="0">
            <a:noAutofit/>
          </a:bodyPr>
          <a:lstStyle>
            <a:defPPr>
              <a:defRPr lang="en-US"/>
            </a:defPPr>
            <a:lvl1pPr indent="0" defTabSz="685800">
              <a:lnSpc>
                <a:spcPts val="1400"/>
              </a:lnSpc>
              <a:spcBef>
                <a:spcPts val="0"/>
              </a:spcBef>
              <a:buFont typeface="Arial" panose="020B0604020202020204" pitchFamily="34" charset="0"/>
              <a:buNone/>
              <a:defRPr sz="1100" b="1">
                <a:solidFill>
                  <a:srgbClr val="191D3F"/>
                </a:solidFill>
                <a:latin typeface="Bahnschrift SemiLight" panose="020B0502040204020203" pitchFamily="34" charset="0"/>
                <a:cs typeface="Calibri" panose="020F0502020204030204" pitchFamily="34" charset="0"/>
              </a:defRPr>
            </a:lvl1pPr>
            <a:lvl2pPr marL="360000" indent="-180000" defTabSz="685800">
              <a:lnSpc>
                <a:spcPct val="100000"/>
              </a:lnSpc>
              <a:spcBef>
                <a:spcPts val="0"/>
              </a:spcBef>
              <a:buFont typeface="Arial" panose="020B0604020202020204" pitchFamily="34" charset="0"/>
              <a:buChar char="•"/>
              <a:defRPr>
                <a:solidFill>
                  <a:srgbClr val="0F1272"/>
                </a:solidFill>
                <a:latin typeface="Lato" panose="020F0502020204030203" pitchFamily="34" charset="77"/>
              </a:defRPr>
            </a:lvl2pPr>
            <a:lvl3pPr marL="540000" indent="-180000" defTabSz="685800">
              <a:lnSpc>
                <a:spcPct val="100000"/>
              </a:lnSpc>
              <a:spcBef>
                <a:spcPts val="0"/>
              </a:spcBef>
              <a:buFont typeface="Arial" panose="020B0604020202020204" pitchFamily="34" charset="0"/>
              <a:buChar char="•"/>
              <a:defRPr sz="1500">
                <a:solidFill>
                  <a:srgbClr val="0F1272"/>
                </a:solidFill>
                <a:latin typeface="Lato" panose="020F0502020204030203" pitchFamily="34" charset="77"/>
              </a:defRPr>
            </a:lvl3pPr>
            <a:lvl4pPr marL="720000" indent="-180000" defTabSz="685800">
              <a:lnSpc>
                <a:spcPct val="100000"/>
              </a:lnSpc>
              <a:spcBef>
                <a:spcPts val="0"/>
              </a:spcBef>
              <a:buFont typeface="Arial" panose="020B0604020202020204" pitchFamily="34" charset="0"/>
              <a:buChar char="•"/>
              <a:defRPr sz="1350">
                <a:solidFill>
                  <a:srgbClr val="0F1272"/>
                </a:solidFill>
                <a:latin typeface="Lato" panose="020F0502020204030203" pitchFamily="34" charset="77"/>
              </a:defRPr>
            </a:lvl4pPr>
            <a:lvl5pPr marL="900000" indent="-180000" defTabSz="685800">
              <a:lnSpc>
                <a:spcPct val="100000"/>
              </a:lnSpc>
              <a:spcBef>
                <a:spcPts val="0"/>
              </a:spcBef>
              <a:buFont typeface="Arial" panose="020B0604020202020204" pitchFamily="34" charset="0"/>
              <a:buChar char="•"/>
              <a:defRPr sz="1350">
                <a:solidFill>
                  <a:srgbClr val="0F1272"/>
                </a:solidFill>
                <a:latin typeface="Lato" panose="020F0502020204030203" pitchFamily="34" charset="77"/>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defTabSz="914377">
              <a:lnSpc>
                <a:spcPts val="1867"/>
              </a:lnSpc>
            </a:pPr>
            <a:r>
              <a:rPr lang="en-GB" sz="1467" dirty="0"/>
              <a:t>Panel Chair: </a:t>
            </a:r>
            <a:r>
              <a:rPr lang="nl-NL" sz="1467" dirty="0">
                <a:solidFill>
                  <a:srgbClr val="0F1272"/>
                </a:solidFill>
              </a:rPr>
              <a:t>Caroline </a:t>
            </a:r>
            <a:r>
              <a:rPr lang="nl-NL" sz="1467" dirty="0" err="1">
                <a:solidFill>
                  <a:srgbClr val="0F1272"/>
                </a:solidFill>
              </a:rPr>
              <a:t>Docclo</a:t>
            </a:r>
            <a:r>
              <a:rPr lang="nl-NL" sz="1467" dirty="0">
                <a:solidFill>
                  <a:srgbClr val="0F1272"/>
                </a:solidFill>
              </a:rPr>
              <a:t> </a:t>
            </a:r>
            <a:r>
              <a:rPr lang="nl-NL" sz="1467" dirty="0"/>
              <a:t>– </a:t>
            </a:r>
            <a:r>
              <a:rPr lang="fr-FR" sz="1467" b="0" i="1" dirty="0">
                <a:solidFill>
                  <a:srgbClr val="0F1272"/>
                </a:solidFill>
              </a:rPr>
              <a:t>Tax </a:t>
            </a:r>
            <a:r>
              <a:rPr lang="fr-FR" sz="1467" b="0" i="1" dirty="0" err="1">
                <a:solidFill>
                  <a:srgbClr val="0F1272"/>
                </a:solidFill>
              </a:rPr>
              <a:t>lawyer</a:t>
            </a:r>
            <a:r>
              <a:rPr lang="fr-FR" sz="1467" b="0" i="1" dirty="0">
                <a:solidFill>
                  <a:srgbClr val="0F1272"/>
                </a:solidFill>
              </a:rPr>
              <a:t> at </a:t>
            </a:r>
            <a:r>
              <a:rPr lang="fr-FR" sz="1467" b="0" i="1" dirty="0" err="1">
                <a:solidFill>
                  <a:srgbClr val="0F1272"/>
                </a:solidFill>
              </a:rPr>
              <a:t>Loyens</a:t>
            </a:r>
            <a:r>
              <a:rPr lang="fr-FR" sz="1467" b="0" i="1" dirty="0">
                <a:solidFill>
                  <a:srgbClr val="0F1272"/>
                </a:solidFill>
              </a:rPr>
              <a:t> &amp; </a:t>
            </a:r>
            <a:r>
              <a:rPr lang="fr-FR" sz="1467" b="0" i="1" dirty="0" err="1">
                <a:solidFill>
                  <a:srgbClr val="0F1272"/>
                </a:solidFill>
              </a:rPr>
              <a:t>Loeff</a:t>
            </a:r>
            <a:r>
              <a:rPr lang="fr-FR" sz="1467" b="0" i="1" dirty="0">
                <a:solidFill>
                  <a:srgbClr val="0F1272"/>
                </a:solidFill>
              </a:rPr>
              <a:t>  / </a:t>
            </a:r>
            <a:r>
              <a:rPr lang="nl-NL" sz="1467" b="0" i="1" dirty="0">
                <a:solidFill>
                  <a:srgbClr val="0F1272"/>
                </a:solidFill>
              </a:rPr>
              <a:t>Professor at </a:t>
            </a:r>
            <a:r>
              <a:rPr lang="fr-FR" sz="1467" b="0" i="1" dirty="0">
                <a:solidFill>
                  <a:srgbClr val="0F1272"/>
                </a:solidFill>
              </a:rPr>
              <a:t>Université Libre de Bruxelles and </a:t>
            </a:r>
            <a:r>
              <a:rPr lang="fr-FR" sz="1467" b="0" i="1" dirty="0" err="1">
                <a:solidFill>
                  <a:srgbClr val="0F1272"/>
                </a:solidFill>
              </a:rPr>
              <a:t>University</a:t>
            </a:r>
            <a:r>
              <a:rPr lang="fr-FR" sz="1467" b="0" i="1" dirty="0">
                <a:solidFill>
                  <a:srgbClr val="0F1272"/>
                </a:solidFill>
              </a:rPr>
              <a:t> of Liège</a:t>
            </a:r>
            <a:endParaRPr lang="en-US" sz="1467" b="0" i="1" dirty="0">
              <a:solidFill>
                <a:srgbClr val="0F1272"/>
              </a:solidFill>
            </a:endParaRPr>
          </a:p>
        </p:txBody>
      </p:sp>
      <p:sp>
        <p:nvSpPr>
          <p:cNvPr id="6" name="TextBox 5">
            <a:extLst>
              <a:ext uri="{FF2B5EF4-FFF2-40B4-BE49-F238E27FC236}">
                <a16:creationId xmlns:a16="http://schemas.microsoft.com/office/drawing/2014/main" id="{35949B36-DEC0-E130-15C3-5716831975EC}"/>
              </a:ext>
            </a:extLst>
          </p:cNvPr>
          <p:cNvSpPr txBox="1"/>
          <p:nvPr/>
        </p:nvSpPr>
        <p:spPr>
          <a:xfrm>
            <a:off x="2911929" y="4546921"/>
            <a:ext cx="8805639" cy="1097415"/>
          </a:xfrm>
          <a:prstGeom prst="rect">
            <a:avLst/>
          </a:prstGeom>
        </p:spPr>
        <p:txBody>
          <a:bodyPr vert="horz" lIns="0" tIns="0" rIns="0" bIns="0" rtlCol="0">
            <a:noAutofit/>
          </a:bodyPr>
          <a:lstStyle>
            <a:defPPr>
              <a:defRPr lang="en-US"/>
            </a:defPPr>
            <a:lvl1pPr indent="0" defTabSz="685800">
              <a:lnSpc>
                <a:spcPts val="1400"/>
              </a:lnSpc>
              <a:spcBef>
                <a:spcPts val="0"/>
              </a:spcBef>
              <a:buFont typeface="Arial" panose="020B0604020202020204" pitchFamily="34" charset="0"/>
              <a:buNone/>
              <a:defRPr sz="1100" b="1">
                <a:solidFill>
                  <a:srgbClr val="191D3F"/>
                </a:solidFill>
                <a:latin typeface="Bahnschrift SemiLight" panose="020B0502040204020203" pitchFamily="34" charset="0"/>
                <a:cs typeface="Calibri" panose="020F0502020204030204" pitchFamily="34" charset="0"/>
              </a:defRPr>
            </a:lvl1pPr>
            <a:lvl2pPr marL="360000" indent="-180000" defTabSz="685800">
              <a:lnSpc>
                <a:spcPct val="100000"/>
              </a:lnSpc>
              <a:spcBef>
                <a:spcPts val="0"/>
              </a:spcBef>
              <a:buFont typeface="Arial" panose="020B0604020202020204" pitchFamily="34" charset="0"/>
              <a:buChar char="•"/>
              <a:defRPr>
                <a:solidFill>
                  <a:srgbClr val="0F1272"/>
                </a:solidFill>
                <a:latin typeface="Lato" panose="020F0502020204030203" pitchFamily="34" charset="77"/>
              </a:defRPr>
            </a:lvl2pPr>
            <a:lvl3pPr marL="540000" indent="-180000" defTabSz="685800">
              <a:lnSpc>
                <a:spcPct val="100000"/>
              </a:lnSpc>
              <a:spcBef>
                <a:spcPts val="0"/>
              </a:spcBef>
              <a:buFont typeface="Arial" panose="020B0604020202020204" pitchFamily="34" charset="0"/>
              <a:buChar char="•"/>
              <a:defRPr sz="1500">
                <a:solidFill>
                  <a:srgbClr val="0F1272"/>
                </a:solidFill>
                <a:latin typeface="Lato" panose="020F0502020204030203" pitchFamily="34" charset="77"/>
              </a:defRPr>
            </a:lvl3pPr>
            <a:lvl4pPr marL="720000" indent="-180000" defTabSz="685800">
              <a:lnSpc>
                <a:spcPct val="100000"/>
              </a:lnSpc>
              <a:spcBef>
                <a:spcPts val="0"/>
              </a:spcBef>
              <a:buFont typeface="Arial" panose="020B0604020202020204" pitchFamily="34" charset="0"/>
              <a:buChar char="•"/>
              <a:defRPr sz="1350">
                <a:solidFill>
                  <a:srgbClr val="0F1272"/>
                </a:solidFill>
                <a:latin typeface="Lato" panose="020F0502020204030203" pitchFamily="34" charset="77"/>
              </a:defRPr>
            </a:lvl4pPr>
            <a:lvl5pPr marL="900000" indent="-180000" defTabSz="685800">
              <a:lnSpc>
                <a:spcPct val="100000"/>
              </a:lnSpc>
              <a:spcBef>
                <a:spcPts val="0"/>
              </a:spcBef>
              <a:buFont typeface="Arial" panose="020B0604020202020204" pitchFamily="34" charset="0"/>
              <a:buChar char="•"/>
              <a:defRPr sz="1350">
                <a:solidFill>
                  <a:srgbClr val="0F1272"/>
                </a:solidFill>
                <a:latin typeface="Lato" panose="020F0502020204030203" pitchFamily="34" charset="77"/>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defTabSz="914377">
              <a:lnSpc>
                <a:spcPts val="1867"/>
              </a:lnSpc>
            </a:pPr>
            <a:r>
              <a:rPr lang="en-US" sz="1467" dirty="0"/>
              <a:t>Panel members:</a:t>
            </a:r>
          </a:p>
          <a:p>
            <a:pPr defTabSz="914377">
              <a:lnSpc>
                <a:spcPts val="1867"/>
              </a:lnSpc>
            </a:pPr>
            <a:r>
              <a:rPr lang="nl-NL" sz="1467" dirty="0">
                <a:solidFill>
                  <a:srgbClr val="0F1272"/>
                </a:solidFill>
              </a:rPr>
              <a:t>- </a:t>
            </a:r>
            <a:r>
              <a:rPr lang="en-US" sz="1467" dirty="0">
                <a:solidFill>
                  <a:srgbClr val="0F1272"/>
                </a:solidFill>
              </a:rPr>
              <a:t>Rhys Bane, </a:t>
            </a:r>
            <a:r>
              <a:rPr lang="en-US" sz="1467" b="0" i="1" dirty="0">
                <a:solidFill>
                  <a:srgbClr val="0F1272"/>
                </a:solidFill>
              </a:rPr>
              <a:t>Associate at Lubbers, Boer &amp; Douma</a:t>
            </a:r>
          </a:p>
          <a:p>
            <a:pPr defTabSz="914377">
              <a:lnSpc>
                <a:spcPts val="1867"/>
              </a:lnSpc>
            </a:pPr>
            <a:r>
              <a:rPr lang="en-US" sz="1467" dirty="0">
                <a:solidFill>
                  <a:srgbClr val="0F1272"/>
                </a:solidFill>
              </a:rPr>
              <a:t>- Filip Haes, </a:t>
            </a:r>
            <a:r>
              <a:rPr lang="en-US" sz="1467" b="0" i="1" dirty="0">
                <a:solidFill>
                  <a:srgbClr val="0F1272"/>
                </a:solidFill>
              </a:rPr>
              <a:t>Belgian Delegated Competent Authority responsible for all MAP and BAPAs related to TP</a:t>
            </a:r>
          </a:p>
          <a:p>
            <a:pPr defTabSz="914377">
              <a:lnSpc>
                <a:spcPts val="1867"/>
              </a:lnSpc>
            </a:pPr>
            <a:r>
              <a:rPr lang="en-US" sz="1467" dirty="0">
                <a:solidFill>
                  <a:srgbClr val="0F1272"/>
                </a:solidFill>
              </a:rPr>
              <a:t>- Harm Mark Pit, </a:t>
            </a:r>
            <a:r>
              <a:rPr lang="en-US" sz="1467" b="0" i="1" dirty="0">
                <a:solidFill>
                  <a:srgbClr val="0F1272"/>
                </a:solidFill>
              </a:rPr>
              <a:t>Netherlands Tax Administration</a:t>
            </a:r>
            <a:endParaRPr lang="en-US" sz="1467" dirty="0">
              <a:solidFill>
                <a:srgbClr val="0F1272"/>
              </a:solidFill>
            </a:endParaRPr>
          </a:p>
        </p:txBody>
      </p:sp>
    </p:spTree>
    <p:extLst>
      <p:ext uri="{BB962C8B-B14F-4D97-AF65-F5344CB8AC3E}">
        <p14:creationId xmlns:p14="http://schemas.microsoft.com/office/powerpoint/2010/main" val="3886454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2BDA7974-B14D-DA80-F85A-9B361C2E7B9C}"/>
              </a:ext>
            </a:extLst>
          </p:cNvPr>
          <p:cNvSpPr txBox="1">
            <a:spLocks/>
          </p:cNvSpPr>
          <p:nvPr/>
        </p:nvSpPr>
        <p:spPr>
          <a:xfrm>
            <a:off x="2964331" y="2232325"/>
            <a:ext cx="8395967" cy="541535"/>
          </a:xfrm>
          <a:prstGeom prst="rect">
            <a:avLst/>
          </a:prstGeom>
        </p:spPr>
        <p:txBody>
          <a:bodyPr vert="horz" lIns="0" tIns="0" rIns="0" bIns="0" rtlCol="0" anchor="b" anchorCtr="0">
            <a:noAutofit/>
          </a:bodyPr>
          <a:lstStyle>
            <a:lvl1pPr algn="l" defTabSz="685800" rtl="0" eaLnBrk="1" latinLnBrk="0" hangingPunct="1">
              <a:lnSpc>
                <a:spcPts val="4000"/>
              </a:lnSpc>
              <a:spcBef>
                <a:spcPct val="0"/>
              </a:spcBef>
              <a:buNone/>
              <a:defRPr sz="4000" b="1" kern="1200">
                <a:solidFill>
                  <a:schemeClr val="bg1"/>
                </a:solidFill>
                <a:latin typeface="Amasis MT Pro" panose="02040604050005020304" pitchFamily="18" charset="77"/>
                <a:ea typeface="+mj-ea"/>
                <a:cs typeface="+mj-cs"/>
              </a:defRPr>
            </a:lvl1pPr>
          </a:lstStyle>
          <a:p>
            <a:pPr algn="just" defTabSz="914377">
              <a:lnSpc>
                <a:spcPct val="100000"/>
              </a:lnSpc>
            </a:pPr>
            <a:r>
              <a:rPr lang="en-US" sz="2400" dirty="0">
                <a:solidFill>
                  <a:srgbClr val="FFE600"/>
                </a:solidFill>
                <a:effectLst>
                  <a:outerShdw blurRad="38100" dist="38100" dir="2700000" algn="tl">
                    <a:srgbClr val="000000">
                      <a:alpha val="43137"/>
                    </a:srgbClr>
                  </a:outerShdw>
                </a:effectLst>
                <a:latin typeface="Bahnschrift SemiLight" panose="020B0502040204020203" pitchFamily="34" charset="0"/>
              </a:rPr>
              <a:t>Session 5: Assessing the interplay between the Dutch legal entity tax qualification rules and Belgian domestic legislation</a:t>
            </a:r>
          </a:p>
        </p:txBody>
      </p:sp>
      <p:sp>
        <p:nvSpPr>
          <p:cNvPr id="10" name="Tijdelijke aanduiding voor inhoud 2">
            <a:extLst>
              <a:ext uri="{FF2B5EF4-FFF2-40B4-BE49-F238E27FC236}">
                <a16:creationId xmlns:a16="http://schemas.microsoft.com/office/drawing/2014/main" id="{1306D675-D6B1-6691-FCC2-123768A2ECF2}"/>
              </a:ext>
            </a:extLst>
          </p:cNvPr>
          <p:cNvSpPr txBox="1">
            <a:spLocks/>
          </p:cNvSpPr>
          <p:nvPr/>
        </p:nvSpPr>
        <p:spPr>
          <a:xfrm>
            <a:off x="2964331" y="3105497"/>
            <a:ext cx="8395967" cy="1097415"/>
          </a:xfrm>
          <a:prstGeom prst="rect">
            <a:avLst/>
          </a:prstGeom>
        </p:spPr>
        <p:txBody>
          <a:bodyPr vert="horz" lIns="0" tIns="0" rIns="0" bIns="0" rtlCol="0">
            <a:noAutofit/>
          </a:bodyPr>
          <a:lstStyle>
            <a:lvl1pPr marL="180000" indent="-180000" algn="l" defTabSz="685800" rtl="0" eaLnBrk="1" latinLnBrk="0" hangingPunct="1">
              <a:lnSpc>
                <a:spcPct val="100000"/>
              </a:lnSpc>
              <a:spcBef>
                <a:spcPts val="500"/>
              </a:spcBef>
              <a:buFont typeface="Arial" panose="020B0604020202020204" pitchFamily="34" charset="0"/>
              <a:buChar char="•"/>
              <a:defRPr sz="2100" kern="1200">
                <a:solidFill>
                  <a:srgbClr val="0F1272"/>
                </a:solidFill>
                <a:latin typeface="Lato" panose="020F0502020204030203" pitchFamily="34" charset="77"/>
                <a:ea typeface="+mn-ea"/>
                <a:cs typeface="+mn-cs"/>
              </a:defRPr>
            </a:lvl1pPr>
            <a:lvl2pPr marL="360000" indent="-180000" algn="l" defTabSz="685800" rtl="0" eaLnBrk="1" latinLnBrk="0" hangingPunct="1">
              <a:lnSpc>
                <a:spcPct val="100000"/>
              </a:lnSpc>
              <a:spcBef>
                <a:spcPts val="0"/>
              </a:spcBef>
              <a:buFont typeface="Arial" panose="020B0604020202020204" pitchFamily="34" charset="0"/>
              <a:buChar char="•"/>
              <a:defRPr sz="1800" kern="1200">
                <a:solidFill>
                  <a:srgbClr val="0F1272"/>
                </a:solidFill>
                <a:latin typeface="Lato" panose="020F0502020204030203" pitchFamily="34" charset="77"/>
                <a:ea typeface="+mn-ea"/>
                <a:cs typeface="+mn-cs"/>
              </a:defRPr>
            </a:lvl2pPr>
            <a:lvl3pPr marL="540000" indent="-180000" algn="l" defTabSz="685800" rtl="0" eaLnBrk="1" latinLnBrk="0" hangingPunct="1">
              <a:lnSpc>
                <a:spcPct val="100000"/>
              </a:lnSpc>
              <a:spcBef>
                <a:spcPts val="0"/>
              </a:spcBef>
              <a:buFont typeface="Arial" panose="020B0604020202020204" pitchFamily="34" charset="0"/>
              <a:buChar char="•"/>
              <a:defRPr sz="1500" kern="1200">
                <a:solidFill>
                  <a:srgbClr val="0F1272"/>
                </a:solidFill>
                <a:latin typeface="Lato" panose="020F0502020204030203" pitchFamily="34" charset="77"/>
                <a:ea typeface="+mn-ea"/>
                <a:cs typeface="+mn-cs"/>
              </a:defRPr>
            </a:lvl3pPr>
            <a:lvl4pPr marL="720000" indent="-180000" algn="l" defTabSz="685800" rtl="0" eaLnBrk="1" latinLnBrk="0" hangingPunct="1">
              <a:lnSpc>
                <a:spcPct val="100000"/>
              </a:lnSpc>
              <a:spcBef>
                <a:spcPts val="0"/>
              </a:spcBef>
              <a:buFont typeface="Arial" panose="020B0604020202020204" pitchFamily="34" charset="0"/>
              <a:buChar char="•"/>
              <a:defRPr sz="1350" kern="1200">
                <a:solidFill>
                  <a:srgbClr val="0F1272"/>
                </a:solidFill>
                <a:latin typeface="Lato" panose="020F0502020204030203" pitchFamily="34" charset="77"/>
                <a:ea typeface="+mn-ea"/>
                <a:cs typeface="+mn-cs"/>
              </a:defRPr>
            </a:lvl4pPr>
            <a:lvl5pPr marL="900000" indent="-180000" algn="l" defTabSz="685800" rtl="0" eaLnBrk="1" latinLnBrk="0" hangingPunct="1">
              <a:lnSpc>
                <a:spcPct val="100000"/>
              </a:lnSpc>
              <a:spcBef>
                <a:spcPts val="0"/>
              </a:spcBef>
              <a:buFont typeface="Arial" panose="020B0604020202020204" pitchFamily="34" charset="0"/>
              <a:buChar char="•"/>
              <a:defRPr sz="1350" kern="1200">
                <a:solidFill>
                  <a:srgbClr val="0F1272"/>
                </a:solidFill>
                <a:latin typeface="Lato" panose="020F0502020204030203"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defTabSz="914377">
              <a:lnSpc>
                <a:spcPts val="1867"/>
              </a:lnSpc>
              <a:spcBef>
                <a:spcPts val="0"/>
              </a:spcBef>
              <a:buNone/>
              <a:defRPr/>
            </a:pPr>
            <a:r>
              <a:rPr lang="en-GB" sz="1467" b="1" dirty="0">
                <a:solidFill>
                  <a:srgbClr val="191D3F"/>
                </a:solidFill>
                <a:latin typeface="Bahnschrift SemiLight" panose="020B0502040204020203" pitchFamily="34" charset="0"/>
                <a:cs typeface="Calibri" panose="020F0502020204030204" pitchFamily="34" charset="0"/>
              </a:rPr>
              <a:t>“</a:t>
            </a:r>
            <a:r>
              <a:rPr lang="en-US" sz="1467" b="1" dirty="0">
                <a:solidFill>
                  <a:srgbClr val="191D3F"/>
                </a:solidFill>
                <a:latin typeface="Bahnschrift SemiLight" panose="020B0502040204020203" pitchFamily="34" charset="0"/>
                <a:cs typeface="Calibri" panose="020F0502020204030204" pitchFamily="34" charset="0"/>
              </a:rPr>
              <a:t>In the final session of the day, the panelists will examine the interplay between the new Dutch entity tax classification rules and the new tax treaty approach to hybrid entities. They will assess the effects of these rules on cross-border situations and discuss the practical implications for entities operating in both jurisdictions.”</a:t>
            </a:r>
            <a:endParaRPr lang="en-GB" sz="1467" b="1" dirty="0">
              <a:solidFill>
                <a:srgbClr val="191D3F"/>
              </a:solidFill>
              <a:latin typeface="Bahnschrift SemiLight" panose="020B0502040204020203" pitchFamily="34" charset="0"/>
              <a:cs typeface="Calibri" panose="020F0502020204030204" pitchFamily="34" charset="0"/>
            </a:endParaRPr>
          </a:p>
        </p:txBody>
      </p:sp>
      <p:pic>
        <p:nvPicPr>
          <p:cNvPr id="5122" name="Picture 2" descr="Gijs Fibbe | Baker Tilly">
            <a:extLst>
              <a:ext uri="{FF2B5EF4-FFF2-40B4-BE49-F238E27FC236}">
                <a16:creationId xmlns:a16="http://schemas.microsoft.com/office/drawing/2014/main" id="{49932710-9843-13B3-C977-5D81156C63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71" r="12615"/>
          <a:stretch/>
        </p:blipFill>
        <p:spPr bwMode="auto">
          <a:xfrm>
            <a:off x="343682" y="3086828"/>
            <a:ext cx="2469681" cy="2232165"/>
          </a:xfrm>
          <a:prstGeom prst="parallelogram">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D1A7988-EB80-10A8-DA28-2921DAA35350}"/>
              </a:ext>
            </a:extLst>
          </p:cNvPr>
          <p:cNvSpPr txBox="1"/>
          <p:nvPr/>
        </p:nvSpPr>
        <p:spPr>
          <a:xfrm>
            <a:off x="2964331" y="5618715"/>
            <a:ext cx="6117264" cy="341376"/>
          </a:xfrm>
          <a:prstGeom prst="rect">
            <a:avLst/>
          </a:prstGeom>
        </p:spPr>
        <p:txBody>
          <a:bodyPr vert="horz" lIns="0" tIns="0" rIns="0" bIns="0" rtlCol="0">
            <a:noAutofit/>
          </a:bodyPr>
          <a:lstStyle>
            <a:defPPr>
              <a:defRPr lang="en-US"/>
            </a:defPPr>
            <a:lvl1pPr indent="0" defTabSz="685800">
              <a:lnSpc>
                <a:spcPts val="1400"/>
              </a:lnSpc>
              <a:spcBef>
                <a:spcPts val="0"/>
              </a:spcBef>
              <a:buFont typeface="Arial" panose="020B0604020202020204" pitchFamily="34" charset="0"/>
              <a:buNone/>
              <a:defRPr sz="1100" b="1">
                <a:solidFill>
                  <a:srgbClr val="191D3F"/>
                </a:solidFill>
                <a:latin typeface="Bahnschrift SemiLight" panose="020B0502040204020203" pitchFamily="34" charset="0"/>
                <a:cs typeface="Calibri" panose="020F0502020204030204" pitchFamily="34" charset="0"/>
              </a:defRPr>
            </a:lvl1pPr>
            <a:lvl2pPr marL="360000" indent="-180000" defTabSz="685800">
              <a:lnSpc>
                <a:spcPct val="100000"/>
              </a:lnSpc>
              <a:spcBef>
                <a:spcPts val="0"/>
              </a:spcBef>
              <a:buFont typeface="Arial" panose="020B0604020202020204" pitchFamily="34" charset="0"/>
              <a:buChar char="•"/>
              <a:defRPr>
                <a:solidFill>
                  <a:srgbClr val="0F1272"/>
                </a:solidFill>
                <a:latin typeface="Lato" panose="020F0502020204030203" pitchFamily="34" charset="77"/>
              </a:defRPr>
            </a:lvl2pPr>
            <a:lvl3pPr marL="540000" indent="-180000" defTabSz="685800">
              <a:lnSpc>
                <a:spcPct val="100000"/>
              </a:lnSpc>
              <a:spcBef>
                <a:spcPts val="0"/>
              </a:spcBef>
              <a:buFont typeface="Arial" panose="020B0604020202020204" pitchFamily="34" charset="0"/>
              <a:buChar char="•"/>
              <a:defRPr sz="1500">
                <a:solidFill>
                  <a:srgbClr val="0F1272"/>
                </a:solidFill>
                <a:latin typeface="Lato" panose="020F0502020204030203" pitchFamily="34" charset="77"/>
              </a:defRPr>
            </a:lvl3pPr>
            <a:lvl4pPr marL="720000" indent="-180000" defTabSz="685800">
              <a:lnSpc>
                <a:spcPct val="100000"/>
              </a:lnSpc>
              <a:spcBef>
                <a:spcPts val="0"/>
              </a:spcBef>
              <a:buFont typeface="Arial" panose="020B0604020202020204" pitchFamily="34" charset="0"/>
              <a:buChar char="•"/>
              <a:defRPr sz="1350">
                <a:solidFill>
                  <a:srgbClr val="0F1272"/>
                </a:solidFill>
                <a:latin typeface="Lato" panose="020F0502020204030203" pitchFamily="34" charset="77"/>
              </a:defRPr>
            </a:lvl4pPr>
            <a:lvl5pPr marL="900000" indent="-180000" defTabSz="685800">
              <a:lnSpc>
                <a:spcPct val="100000"/>
              </a:lnSpc>
              <a:spcBef>
                <a:spcPts val="0"/>
              </a:spcBef>
              <a:buFont typeface="Arial" panose="020B0604020202020204" pitchFamily="34" charset="0"/>
              <a:buChar char="•"/>
              <a:defRPr sz="1350">
                <a:solidFill>
                  <a:srgbClr val="0F1272"/>
                </a:solidFill>
                <a:latin typeface="Lato" panose="020F0502020204030203" pitchFamily="34" charset="77"/>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defTabSz="914377">
              <a:lnSpc>
                <a:spcPts val="1867"/>
              </a:lnSpc>
            </a:pPr>
            <a:r>
              <a:rPr lang="en-GB" sz="1467" dirty="0"/>
              <a:t>Panel Chair: </a:t>
            </a:r>
            <a:r>
              <a:rPr lang="nl-NL" sz="1467" dirty="0">
                <a:solidFill>
                  <a:srgbClr val="0F1272"/>
                </a:solidFill>
              </a:rPr>
              <a:t>Gijs </a:t>
            </a:r>
            <a:r>
              <a:rPr lang="nl-NL" sz="1467" dirty="0" err="1">
                <a:solidFill>
                  <a:srgbClr val="0F1272"/>
                </a:solidFill>
              </a:rPr>
              <a:t>Fibbe</a:t>
            </a:r>
            <a:r>
              <a:rPr lang="nl-NL" sz="1467" dirty="0"/>
              <a:t>– </a:t>
            </a:r>
            <a:r>
              <a:rPr lang="nl-NL" sz="1467" b="0" i="1" dirty="0">
                <a:solidFill>
                  <a:srgbClr val="0F1272"/>
                </a:solidFill>
              </a:rPr>
              <a:t>Baker Tilly Netherlands N.V.</a:t>
            </a:r>
            <a:endParaRPr lang="en-US" sz="1467" b="0" i="1" dirty="0">
              <a:solidFill>
                <a:srgbClr val="0F1272"/>
              </a:solidFill>
            </a:endParaRPr>
          </a:p>
        </p:txBody>
      </p:sp>
      <p:sp>
        <p:nvSpPr>
          <p:cNvPr id="6" name="TextBox 5">
            <a:extLst>
              <a:ext uri="{FF2B5EF4-FFF2-40B4-BE49-F238E27FC236}">
                <a16:creationId xmlns:a16="http://schemas.microsoft.com/office/drawing/2014/main" id="{A197485E-B3D7-7650-3639-E218090186FE}"/>
              </a:ext>
            </a:extLst>
          </p:cNvPr>
          <p:cNvSpPr txBox="1"/>
          <p:nvPr/>
        </p:nvSpPr>
        <p:spPr>
          <a:xfrm>
            <a:off x="2964331" y="4756734"/>
            <a:ext cx="8805639" cy="756039"/>
          </a:xfrm>
          <a:prstGeom prst="rect">
            <a:avLst/>
          </a:prstGeom>
        </p:spPr>
        <p:txBody>
          <a:bodyPr vert="horz" lIns="0" tIns="0" rIns="0" bIns="0" rtlCol="0">
            <a:noAutofit/>
          </a:bodyPr>
          <a:lstStyle>
            <a:defPPr>
              <a:defRPr lang="en-US"/>
            </a:defPPr>
            <a:lvl1pPr indent="0" defTabSz="685800">
              <a:lnSpc>
                <a:spcPts val="1400"/>
              </a:lnSpc>
              <a:spcBef>
                <a:spcPts val="0"/>
              </a:spcBef>
              <a:buFont typeface="Arial" panose="020B0604020202020204" pitchFamily="34" charset="0"/>
              <a:buNone/>
              <a:defRPr sz="1100" b="1">
                <a:solidFill>
                  <a:srgbClr val="191D3F"/>
                </a:solidFill>
                <a:latin typeface="Bahnschrift SemiLight" panose="020B0502040204020203" pitchFamily="34" charset="0"/>
                <a:cs typeface="Calibri" panose="020F0502020204030204" pitchFamily="34" charset="0"/>
              </a:defRPr>
            </a:lvl1pPr>
            <a:lvl2pPr marL="360000" indent="-180000" defTabSz="685800">
              <a:lnSpc>
                <a:spcPct val="100000"/>
              </a:lnSpc>
              <a:spcBef>
                <a:spcPts val="0"/>
              </a:spcBef>
              <a:buFont typeface="Arial" panose="020B0604020202020204" pitchFamily="34" charset="0"/>
              <a:buChar char="•"/>
              <a:defRPr>
                <a:solidFill>
                  <a:srgbClr val="0F1272"/>
                </a:solidFill>
                <a:latin typeface="Lato" panose="020F0502020204030203" pitchFamily="34" charset="77"/>
              </a:defRPr>
            </a:lvl2pPr>
            <a:lvl3pPr marL="540000" indent="-180000" defTabSz="685800">
              <a:lnSpc>
                <a:spcPct val="100000"/>
              </a:lnSpc>
              <a:spcBef>
                <a:spcPts val="0"/>
              </a:spcBef>
              <a:buFont typeface="Arial" panose="020B0604020202020204" pitchFamily="34" charset="0"/>
              <a:buChar char="•"/>
              <a:defRPr sz="1500">
                <a:solidFill>
                  <a:srgbClr val="0F1272"/>
                </a:solidFill>
                <a:latin typeface="Lato" panose="020F0502020204030203" pitchFamily="34" charset="77"/>
              </a:defRPr>
            </a:lvl3pPr>
            <a:lvl4pPr marL="720000" indent="-180000" defTabSz="685800">
              <a:lnSpc>
                <a:spcPct val="100000"/>
              </a:lnSpc>
              <a:spcBef>
                <a:spcPts val="0"/>
              </a:spcBef>
              <a:buFont typeface="Arial" panose="020B0604020202020204" pitchFamily="34" charset="0"/>
              <a:buChar char="•"/>
              <a:defRPr sz="1350">
                <a:solidFill>
                  <a:srgbClr val="0F1272"/>
                </a:solidFill>
                <a:latin typeface="Lato" panose="020F0502020204030203" pitchFamily="34" charset="77"/>
              </a:defRPr>
            </a:lvl4pPr>
            <a:lvl5pPr marL="900000" indent="-180000" defTabSz="685800">
              <a:lnSpc>
                <a:spcPct val="100000"/>
              </a:lnSpc>
              <a:spcBef>
                <a:spcPts val="0"/>
              </a:spcBef>
              <a:buFont typeface="Arial" panose="020B0604020202020204" pitchFamily="34" charset="0"/>
              <a:buChar char="•"/>
              <a:defRPr sz="1350">
                <a:solidFill>
                  <a:srgbClr val="0F1272"/>
                </a:solidFill>
                <a:latin typeface="Lato" panose="020F0502020204030203" pitchFamily="34" charset="77"/>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defTabSz="914377">
              <a:lnSpc>
                <a:spcPts val="1867"/>
              </a:lnSpc>
            </a:pPr>
            <a:r>
              <a:rPr lang="en-US" sz="1467" dirty="0"/>
              <a:t>Panel members:</a:t>
            </a:r>
          </a:p>
          <a:p>
            <a:pPr defTabSz="914377">
              <a:lnSpc>
                <a:spcPts val="1867"/>
              </a:lnSpc>
            </a:pPr>
            <a:r>
              <a:rPr lang="nl-NL" sz="1467" dirty="0">
                <a:solidFill>
                  <a:srgbClr val="0F1272"/>
                </a:solidFill>
              </a:rPr>
              <a:t>- </a:t>
            </a:r>
            <a:r>
              <a:rPr lang="en-US" sz="1467" dirty="0">
                <a:solidFill>
                  <a:srgbClr val="0F1272"/>
                </a:solidFill>
              </a:rPr>
              <a:t>Ilse </a:t>
            </a:r>
            <a:r>
              <a:rPr lang="en-US" sz="1467" dirty="0" err="1">
                <a:solidFill>
                  <a:srgbClr val="0F1272"/>
                </a:solidFill>
              </a:rPr>
              <a:t>Lagerweij</a:t>
            </a:r>
            <a:r>
              <a:rPr lang="en-US" sz="1467" dirty="0">
                <a:solidFill>
                  <a:srgbClr val="0F1272"/>
                </a:solidFill>
              </a:rPr>
              <a:t>, </a:t>
            </a:r>
            <a:r>
              <a:rPr lang="en-US" sz="1467" b="0" i="1" dirty="0">
                <a:solidFill>
                  <a:srgbClr val="0F1272"/>
                </a:solidFill>
              </a:rPr>
              <a:t>Tax associate at DLA Piper</a:t>
            </a:r>
          </a:p>
          <a:p>
            <a:pPr defTabSz="914377">
              <a:lnSpc>
                <a:spcPts val="1867"/>
              </a:lnSpc>
            </a:pPr>
            <a:r>
              <a:rPr lang="en-US" sz="1467" dirty="0">
                <a:solidFill>
                  <a:srgbClr val="0F1272"/>
                </a:solidFill>
              </a:rPr>
              <a:t>- Bart </a:t>
            </a:r>
            <a:r>
              <a:rPr lang="en-US" sz="1467" dirty="0" err="1">
                <a:solidFill>
                  <a:srgbClr val="0F1272"/>
                </a:solidFill>
              </a:rPr>
              <a:t>Peeters</a:t>
            </a:r>
            <a:r>
              <a:rPr lang="en-US" sz="1467" dirty="0">
                <a:solidFill>
                  <a:srgbClr val="0F1272"/>
                </a:solidFill>
              </a:rPr>
              <a:t>, </a:t>
            </a:r>
            <a:r>
              <a:rPr lang="nl-NL" sz="1467" b="0" i="1" dirty="0">
                <a:solidFill>
                  <a:srgbClr val="0F1272"/>
                </a:solidFill>
              </a:rPr>
              <a:t>Professor at University of Gent, University of </a:t>
            </a:r>
            <a:r>
              <a:rPr lang="nl-NL" sz="1467" b="0" i="1" dirty="0" err="1">
                <a:solidFill>
                  <a:srgbClr val="0F1272"/>
                </a:solidFill>
              </a:rPr>
              <a:t>Antwerp</a:t>
            </a:r>
            <a:r>
              <a:rPr lang="nl-NL" sz="1467" b="0" i="1" dirty="0">
                <a:solidFill>
                  <a:srgbClr val="0F1272"/>
                </a:solidFill>
              </a:rPr>
              <a:t>, University of Liège</a:t>
            </a:r>
            <a:endParaRPr lang="en-US" sz="1467" b="0" i="1" dirty="0">
              <a:solidFill>
                <a:srgbClr val="0F1272"/>
              </a:solidFill>
            </a:endParaRPr>
          </a:p>
        </p:txBody>
      </p:sp>
    </p:spTree>
    <p:extLst>
      <p:ext uri="{BB962C8B-B14F-4D97-AF65-F5344CB8AC3E}">
        <p14:creationId xmlns:p14="http://schemas.microsoft.com/office/powerpoint/2010/main" val="2001643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9" id="{1BC870B5-BB2E-E947-9C30-3FA8B4496678}" vid="{7E203C30-4409-364B-B957-74BBF2AD0A4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848</Words>
  <Application>Microsoft Macintosh PowerPoint</Application>
  <PresentationFormat>Breedbeeld</PresentationFormat>
  <Paragraphs>38</Paragraphs>
  <Slides>5</Slides>
  <Notes>1</Notes>
  <HiddenSlides>5</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5</vt:i4>
      </vt:variant>
    </vt:vector>
  </HeadingPairs>
  <TitlesOfParts>
    <vt:vector size="13" baseType="lpstr">
      <vt:lpstr>Amasis MT Pro</vt:lpstr>
      <vt:lpstr>Arial</vt:lpstr>
      <vt:lpstr>Bahnschrift SemiLight</vt:lpstr>
      <vt:lpstr>Calibri</vt:lpstr>
      <vt:lpstr>Calibri Light</vt:lpstr>
      <vt:lpstr>Lato</vt:lpstr>
      <vt:lpstr>Office Theme</vt:lpstr>
      <vt:lpstr>Kantoorthema</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Mahi Anastasiou</dc:creator>
  <cp:lastModifiedBy>Bernard Peeters</cp:lastModifiedBy>
  <cp:revision>2</cp:revision>
  <dcterms:created xsi:type="dcterms:W3CDTF">2024-07-05T13:20:30Z</dcterms:created>
  <dcterms:modified xsi:type="dcterms:W3CDTF">2024-07-08T13:46:59Z</dcterms:modified>
</cp:coreProperties>
</file>